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80"/>
    <a:srgbClr val="770DFF"/>
    <a:srgbClr val="3B802E"/>
    <a:srgbClr val="800080"/>
    <a:srgbClr val="E05F2B"/>
    <a:srgbClr val="7B0080"/>
    <a:srgbClr val="008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65" autoAdjust="0"/>
    <p:restoredTop sz="90929"/>
  </p:normalViewPr>
  <p:slideViewPr>
    <p:cSldViewPr>
      <p:cViewPr varScale="1">
        <p:scale>
          <a:sx n="62" d="100"/>
          <a:sy n="62" d="100"/>
        </p:scale>
        <p:origin x="-123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59DE29-7ECA-47A8-8F1E-061B427B3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42D1F-B015-4402-8C0A-947A6C507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7BF0A-BCCB-49D5-986A-53A4A01A6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081DE-54FE-4C05-A6D6-8B3246B85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D0789-0758-44C1-8FE9-7AC3A5634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A34D7-58F8-4F88-8F4A-C32419E85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67ADB-D4E5-4215-B121-23225B159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33CA-FB3E-4FCA-BA6E-5C9C512BA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3B797-DE5F-4B51-8E5D-2BC56B9D0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C9A6C-2BA5-45E4-A89E-4A920565C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41D86-875F-40C7-8567-6FD548CF1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12D379BA-5439-4E82-AF3C-06D723A0AF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>
                <a:solidFill>
                  <a:srgbClr val="FF0000"/>
                </a:solidFill>
              </a:rPr>
              <a:t>Before calling IV Therapy to draw labs……</a:t>
            </a:r>
            <a:endParaRPr lang="en-US" sz="22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solidFill>
                  <a:srgbClr val="7B0080"/>
                </a:solidFill>
              </a:rPr>
              <a:t>Assess patient for phlebotomy or floor draw first</a:t>
            </a:r>
          </a:p>
          <a:p>
            <a:pPr>
              <a:lnSpc>
                <a:spcPct val="90000"/>
              </a:lnSpc>
            </a:pPr>
            <a:endParaRPr lang="en-US" sz="2200">
              <a:solidFill>
                <a:srgbClr val="7B008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>
                <a:solidFill>
                  <a:srgbClr val="7B0080"/>
                </a:solidFill>
              </a:rPr>
              <a:t>If you still need IV Therapy for a lab draw please have these items at the patient bedside </a:t>
            </a:r>
            <a:r>
              <a:rPr lang="en-US" sz="2200" b="1">
                <a:solidFill>
                  <a:srgbClr val="7B0080"/>
                </a:solidFill>
              </a:rPr>
              <a:t>BEFORE</a:t>
            </a:r>
            <a:r>
              <a:rPr lang="en-US" sz="2200">
                <a:solidFill>
                  <a:srgbClr val="7B0080"/>
                </a:solidFill>
              </a:rPr>
              <a:t> you page and include lab draw information with your page.</a:t>
            </a:r>
            <a:endParaRPr lang="en-US" sz="2600">
              <a:solidFill>
                <a:srgbClr val="7B008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7B0080"/>
                </a:solidFill>
              </a:rPr>
              <a:t>Lab tubes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7B0080"/>
                </a:solidFill>
              </a:rPr>
              <a:t>Labels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7B0080"/>
                </a:solidFill>
              </a:rPr>
              <a:t>Biohazard bag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7B0080"/>
                </a:solidFill>
              </a:rPr>
              <a:t>6cc and 12cc empty syringes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7B0080"/>
                </a:solidFill>
              </a:rPr>
              <a:t>Transfer device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  <p:pic>
        <p:nvPicPr>
          <p:cNvPr id="4104" name="Picture 3" descr="iv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715000"/>
            <a:ext cx="1408113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86000" y="6324600"/>
            <a:ext cx="488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FF"/>
                </a:solidFill>
              </a:rPr>
              <a:t>September 2010 IV Therapy Tip of the Month</a:t>
            </a:r>
            <a:endParaRPr lang="en-US">
              <a:solidFill>
                <a:srgbClr val="000080"/>
              </a:solidFill>
            </a:endParaRPr>
          </a:p>
        </p:txBody>
      </p:sp>
      <p:pic>
        <p:nvPicPr>
          <p:cNvPr id="4107" name="Picture 11" descr="CIMG57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6286500" y="3924300"/>
            <a:ext cx="2741613" cy="2055813"/>
          </a:xfrm>
          <a:prstGeom prst="rect">
            <a:avLst/>
          </a:prstGeom>
          <a:noFill/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879725" y="5638800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80"/>
                </a:solidFill>
              </a:rPr>
              <a:t>        </a:t>
            </a:r>
            <a:r>
              <a:rPr lang="en-US">
                <a:solidFill>
                  <a:srgbClr val="008000"/>
                </a:solidFill>
              </a:rPr>
              <a:t>THANKS!!!</a:t>
            </a:r>
          </a:p>
        </p:txBody>
      </p:sp>
      <p:pic>
        <p:nvPicPr>
          <p:cNvPr id="4109" name="Picture 10" descr="angel_win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10000"/>
            <a:ext cx="16002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Fun Cli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  <a:ea typeface="Osaka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  <a:ea typeface="Osaka" pitchFamily="28" charset="-128"/>
          </a:defRPr>
        </a:defPPr>
      </a:lstStyle>
    </a:lnDef>
  </a:objectDefaults>
  <a:extraClrSchemeLst>
    <a:extraClrScheme>
      <a:clrScheme name="Fun Clip 1">
        <a:dk1>
          <a:srgbClr val="330000"/>
        </a:dk1>
        <a:lt1>
          <a:srgbClr val="FFFFFF"/>
        </a:lt1>
        <a:dk2>
          <a:srgbClr val="320000"/>
        </a:dk2>
        <a:lt2>
          <a:srgbClr val="808080"/>
        </a:lt2>
        <a:accent1>
          <a:srgbClr val="FFCC00"/>
        </a:accent1>
        <a:accent2>
          <a:srgbClr val="FFDC4C"/>
        </a:accent2>
        <a:accent3>
          <a:srgbClr val="FFFFFF"/>
        </a:accent3>
        <a:accent4>
          <a:srgbClr val="2A0000"/>
        </a:accent4>
        <a:accent5>
          <a:srgbClr val="FFE2AA"/>
        </a:accent5>
        <a:accent6>
          <a:srgbClr val="E7C744"/>
        </a:accent6>
        <a:hlink>
          <a:srgbClr val="009999"/>
        </a:hlink>
        <a:folHlink>
          <a:srgbClr val="CC6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2004:Templates:Presentations:Designs:Fun Clip</Template>
  <TotalTime>357</TotalTime>
  <Words>69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Fun Clip</vt:lpstr>
      <vt:lpstr>Before calling IV Therapy to draw labs……</vt:lpstr>
    </vt:vector>
  </TitlesOfParts>
  <Company>OHSU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calling IV Therapy to draw labs……</dc:title>
  <dc:creator>Mary Fox</dc:creator>
  <cp:lastModifiedBy>Sarah</cp:lastModifiedBy>
  <cp:revision>9</cp:revision>
  <cp:lastPrinted>1904-01-01T00:00:00Z</cp:lastPrinted>
  <dcterms:created xsi:type="dcterms:W3CDTF">2010-08-19T20:44:24Z</dcterms:created>
  <dcterms:modified xsi:type="dcterms:W3CDTF">2011-01-04T01:03:18Z</dcterms:modified>
</cp:coreProperties>
</file>