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2382" autoAdjust="0"/>
  </p:normalViewPr>
  <p:slideViewPr>
    <p:cSldViewPr>
      <p:cViewPr varScale="1">
        <p:scale>
          <a:sx n="55" d="100"/>
          <a:sy n="55" d="100"/>
        </p:scale>
        <p:origin x="-137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A4D16B-380D-41C7-B929-025485D0599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A1B5BC-AA5D-4D4A-9341-AB25E1E8E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smtClean="0"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1B868A-B908-4762-A57F-0DED1F20A2A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8ECE-2502-49F4-926B-7DB40A9C2742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F9AB4-E469-403F-82EC-959A599B8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DEDF-2CF4-425F-9C66-AE7FC5F811E6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9047-40C3-4911-9EC3-57EF3A21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11FB-769C-44ED-91DC-63EF174A0F0B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B34C-2159-44CF-97F7-67861BF0D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1D16A-8DAC-46CF-8561-AC3038FA3199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63A1-408B-45AD-8966-D10BCA260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50BB-934E-4F0D-94ED-EEF6C74E0176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9E5-E76F-4D46-A95A-35268A62D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2B51-F2A3-45F4-96FA-D6CDA1E54533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F517-3413-4D8F-AE22-CE17B4897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E84F-03E1-4271-BDA5-CE102A3EA791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855D1-2CAF-401F-8415-C3258257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2147-4D88-4815-8CE1-9E88AFA01FE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4D08-129E-49E2-B8E2-C5D6D2DE7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5D22-A6B9-43FF-B415-DD820DDA835A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5D4B-3D7F-4109-8BA8-E55D6951B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D488E-A3FA-4F76-A6A7-8183291B98E1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195A-B252-4A2D-8CA0-46CB01E84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E220-97CE-423B-A480-FF9BEE8C9381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4FEC8-26F9-479F-A3F2-B6B789EC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C6B61B-C474-40A3-A55E-71403AB5472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132029-AB8E-48B5-81E0-65EF2AD40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4" r:id="rId2"/>
    <p:sldLayoutId id="2147484023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4" r:id="rId9"/>
    <p:sldLayoutId id="2147484020" r:id="rId10"/>
    <p:sldLayoutId id="21474840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Is It better to have a bad IV than 				none at all?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5105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>
                <a:ea typeface="+mn-ea"/>
                <a:cs typeface="+mn-cs"/>
              </a:rPr>
              <a:t>NO!</a:t>
            </a:r>
            <a:r>
              <a:rPr lang="en-US" sz="2000" dirty="0" smtClean="0">
                <a:ea typeface="+mn-ea"/>
                <a:cs typeface="+mn-cs"/>
              </a:rPr>
              <a:t>…Remember,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“IF It’s Red It’s Dead…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		     If It’s Sore No More”?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>
                <a:ea typeface="+mn-ea"/>
                <a:cs typeface="+mn-cs"/>
              </a:rPr>
              <a:t>Turn off the pump. Do not let IV fluid or medication continue infiltrating into the tissues. This  will cause phlebitis, </a:t>
            </a:r>
            <a:r>
              <a:rPr lang="en-US" sz="2000" dirty="0" err="1" smtClean="0">
                <a:ea typeface="+mn-ea"/>
                <a:cs typeface="+mn-cs"/>
              </a:rPr>
              <a:t>cellulitis</a:t>
            </a:r>
            <a:r>
              <a:rPr lang="en-US" sz="2000" dirty="0" smtClean="0">
                <a:ea typeface="+mn-ea"/>
                <a:cs typeface="+mn-cs"/>
              </a:rPr>
              <a:t> or necrosis of the tissue.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i="1" dirty="0" smtClean="0">
                <a:ea typeface="+mn-ea"/>
                <a:cs typeface="+mn-cs"/>
              </a:rPr>
              <a:t>Remove PIVs when: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r>
              <a:rPr lang="en-US" sz="2000" i="1" dirty="0" smtClean="0">
                <a:ea typeface="+mn-ea"/>
                <a:cs typeface="+mn-cs"/>
              </a:rPr>
              <a:t>Site is tender with infusions or IV push medications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r>
              <a:rPr lang="en-US" sz="2000" i="1" dirty="0" smtClean="0">
                <a:ea typeface="+mn-ea"/>
                <a:cs typeface="+mn-cs"/>
              </a:rPr>
              <a:t>Patient complains about IV site pain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r>
              <a:rPr lang="en-US" sz="2000" i="1" dirty="0" smtClean="0">
                <a:ea typeface="+mn-ea"/>
                <a:cs typeface="+mn-cs"/>
              </a:rPr>
              <a:t>PIV site swollen, red, tender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r>
              <a:rPr lang="en-US" sz="2000" i="1" dirty="0" smtClean="0">
                <a:ea typeface="+mn-ea"/>
                <a:cs typeface="+mn-cs"/>
              </a:rPr>
              <a:t>Leaking or drainage from site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r>
              <a:rPr lang="en-US" sz="2000" i="1" dirty="0" smtClean="0">
                <a:ea typeface="+mn-ea"/>
                <a:cs typeface="+mn-cs"/>
              </a:rPr>
              <a:t>Greater than 4days old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rgbClr val="FF0000"/>
              </a:buClr>
              <a:buFont typeface="Wingdings" charset="2"/>
              <a:buChar char="ü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Do not wait for a new PIV to be placed.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>
                <a:ea typeface="+mn-ea"/>
                <a:cs typeface="+mn-cs"/>
              </a:rPr>
              <a:t>Chart the phlebitis and infiltration scale in the doc flow and remove the PIV from the I&amp;O LDA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6148" name="Picture 4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931">
            <a:off x="6175375" y="2438400"/>
            <a:ext cx="27432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iv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150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057400" y="6248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			</a:t>
            </a:r>
          </a:p>
          <a:p>
            <a:r>
              <a:rPr lang="en-US">
                <a:latin typeface="Constantia" pitchFamily="18" charset="0"/>
              </a:rPr>
              <a:t>			</a:t>
            </a:r>
            <a:r>
              <a:rPr lang="en-US" sz="1400">
                <a:latin typeface="Constantia" pitchFamily="18" charset="0"/>
              </a:rPr>
              <a:t>November 2010 Tip of the  Month	</a:t>
            </a:r>
            <a:r>
              <a:rPr lang="en-US">
                <a:latin typeface="Constantia" pitchFamily="18" charset="0"/>
              </a:rPr>
              <a:t>				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21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Constantia</vt:lpstr>
      <vt:lpstr>Wingdings 2</vt:lpstr>
      <vt:lpstr>Wingdings</vt:lpstr>
      <vt:lpstr>Flow</vt:lpstr>
      <vt:lpstr>Slide 1</vt:lpstr>
      <vt:lpstr>Is It better to have a bad IV than     none at all?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ITG</dc:creator>
  <cp:lastModifiedBy>Sarah</cp:lastModifiedBy>
  <cp:revision>15</cp:revision>
  <dcterms:created xsi:type="dcterms:W3CDTF">2010-10-21T21:05:00Z</dcterms:created>
  <dcterms:modified xsi:type="dcterms:W3CDTF">2011-01-04T01:05:17Z</dcterms:modified>
</cp:coreProperties>
</file>