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E04"/>
    <a:srgbClr val="66FF66"/>
    <a:srgbClr val="FF6600"/>
    <a:srgbClr val="5B19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82" autoAdjust="0"/>
  </p:normalViewPr>
  <p:slideViewPr>
    <p:cSldViewPr>
      <p:cViewPr varScale="1">
        <p:scale>
          <a:sx n="63" d="100"/>
          <a:sy n="63" d="100"/>
        </p:scale>
        <p:origin x="-14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23A53-95B2-40EB-BAA0-5E9D0F8FF6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B7BAFF-0DAA-48F0-9A11-284CD0344328}">
      <dgm:prSet phldrT="[Text]" custT="1"/>
      <dgm:spPr/>
      <dgm:t>
        <a:bodyPr/>
        <a:lstStyle/>
        <a:p>
          <a:r>
            <a:rPr lang="en-US" sz="1200" dirty="0" smtClean="0"/>
            <a:t>New PICC placement at OHSU</a:t>
          </a:r>
          <a:endParaRPr lang="en-US" sz="1200" dirty="0"/>
        </a:p>
      </dgm:t>
    </dgm:pt>
    <dgm:pt modelId="{6D2971C2-5A60-47F6-9E45-F1547C3F5939}" type="parTrans" cxnId="{45C92F4E-4044-421D-B548-7FF9BE251073}">
      <dgm:prSet/>
      <dgm:spPr/>
      <dgm:t>
        <a:bodyPr/>
        <a:lstStyle/>
        <a:p>
          <a:endParaRPr lang="en-US" sz="1200"/>
        </a:p>
      </dgm:t>
    </dgm:pt>
    <dgm:pt modelId="{00F7B08D-DA4B-4CB1-87BE-0FC9AAA35BCF}" type="sibTrans" cxnId="{45C92F4E-4044-421D-B548-7FF9BE251073}">
      <dgm:prSet/>
      <dgm:spPr/>
      <dgm:t>
        <a:bodyPr/>
        <a:lstStyle/>
        <a:p>
          <a:endParaRPr lang="en-US" sz="1200"/>
        </a:p>
      </dgm:t>
    </dgm:pt>
    <dgm:pt modelId="{735DA225-C503-424B-A3ED-7C6F5E37A477}">
      <dgm:prSet phldrT="[Text]" custT="1"/>
      <dgm:spPr/>
      <dgm:t>
        <a:bodyPr/>
        <a:lstStyle/>
        <a:p>
          <a:r>
            <a:rPr lang="en-US" sz="1200" dirty="0" smtClean="0"/>
            <a:t>CXR performed after placement </a:t>
          </a:r>
          <a:endParaRPr lang="en-US" sz="1200" dirty="0"/>
        </a:p>
      </dgm:t>
    </dgm:pt>
    <dgm:pt modelId="{488ED0FC-463C-476E-8F7D-AA70EE382673}" type="parTrans" cxnId="{3C1412CD-BE80-4975-83CD-CB6A88381AEC}">
      <dgm:prSet/>
      <dgm:spPr/>
      <dgm:t>
        <a:bodyPr/>
        <a:lstStyle/>
        <a:p>
          <a:endParaRPr lang="en-US" sz="1200"/>
        </a:p>
      </dgm:t>
    </dgm:pt>
    <dgm:pt modelId="{DD45DDD6-3FE6-4E0A-9045-3B56D67A6CA2}" type="sibTrans" cxnId="{3C1412CD-BE80-4975-83CD-CB6A88381AEC}">
      <dgm:prSet/>
      <dgm:spPr/>
      <dgm:t>
        <a:bodyPr/>
        <a:lstStyle/>
        <a:p>
          <a:endParaRPr lang="en-US" sz="1200"/>
        </a:p>
      </dgm:t>
    </dgm:pt>
    <dgm:pt modelId="{C7DD3580-65E4-4B35-B243-7F8E646C3F8D}">
      <dgm:prSet phldrT="[Text]" custT="1"/>
      <dgm:spPr/>
      <dgm:t>
        <a:bodyPr/>
        <a:lstStyle/>
        <a:p>
          <a:r>
            <a:rPr lang="en-US" sz="1200" dirty="0" smtClean="0"/>
            <a:t>“OK to use PICC” order comes from PICC team RN</a:t>
          </a:r>
          <a:endParaRPr lang="en-US" sz="1200" dirty="0"/>
        </a:p>
      </dgm:t>
    </dgm:pt>
    <dgm:pt modelId="{A174E005-32D2-42AC-99E9-DD3914A92EB3}" type="parTrans" cxnId="{43A13733-DD84-46B5-B913-57408C6E51E8}">
      <dgm:prSet/>
      <dgm:spPr/>
      <dgm:t>
        <a:bodyPr/>
        <a:lstStyle/>
        <a:p>
          <a:endParaRPr lang="en-US" sz="1200"/>
        </a:p>
      </dgm:t>
    </dgm:pt>
    <dgm:pt modelId="{676EC259-4E06-4455-A4EE-C5421CF9750E}" type="sibTrans" cxnId="{43A13733-DD84-46B5-B913-57408C6E51E8}">
      <dgm:prSet/>
      <dgm:spPr/>
      <dgm:t>
        <a:bodyPr/>
        <a:lstStyle/>
        <a:p>
          <a:endParaRPr lang="en-US" sz="1200"/>
        </a:p>
      </dgm:t>
    </dgm:pt>
    <dgm:pt modelId="{4EB4FAE8-B114-4965-9B98-3A292B919EE8}">
      <dgm:prSet custT="1"/>
      <dgm:spPr/>
      <dgm:t>
        <a:bodyPr/>
        <a:lstStyle/>
        <a:p>
          <a:r>
            <a:rPr lang="en-US" sz="1200" dirty="0" smtClean="0"/>
            <a:t>Patient’s PICC is automatically added to the work list for IV team</a:t>
          </a:r>
          <a:endParaRPr lang="en-US" sz="1200" dirty="0"/>
        </a:p>
      </dgm:t>
    </dgm:pt>
    <dgm:pt modelId="{16BA5A0B-8C05-4F81-B933-90FC1C41D983}" type="parTrans" cxnId="{EF09ECB7-86C5-4E92-B12F-D43958EBDECF}">
      <dgm:prSet/>
      <dgm:spPr/>
      <dgm:t>
        <a:bodyPr/>
        <a:lstStyle/>
        <a:p>
          <a:endParaRPr lang="en-US" sz="1200"/>
        </a:p>
      </dgm:t>
    </dgm:pt>
    <dgm:pt modelId="{B7134CA2-F87A-4038-A6E8-AD22B223F9C6}" type="sibTrans" cxnId="{EF09ECB7-86C5-4E92-B12F-D43958EBDECF}">
      <dgm:prSet/>
      <dgm:spPr/>
      <dgm:t>
        <a:bodyPr/>
        <a:lstStyle/>
        <a:p>
          <a:endParaRPr lang="en-US" sz="1200"/>
        </a:p>
      </dgm:t>
    </dgm:pt>
    <dgm:pt modelId="{2BE75126-2FE0-42CA-98F4-34AB6130C3CA}" type="pres">
      <dgm:prSet presAssocID="{CAA23A53-95B2-40EB-BAA0-5E9D0F8FF6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96D51CF-8B60-4F0D-AF13-0DE7D0C4D528}" type="pres">
      <dgm:prSet presAssocID="{49B7BAFF-0DAA-48F0-9A11-284CD0344328}" presName="hierRoot1" presStyleCnt="0"/>
      <dgm:spPr/>
    </dgm:pt>
    <dgm:pt modelId="{A81BF471-AE49-4C78-A641-21933C283B47}" type="pres">
      <dgm:prSet presAssocID="{49B7BAFF-0DAA-48F0-9A11-284CD0344328}" presName="composite" presStyleCnt="0"/>
      <dgm:spPr/>
    </dgm:pt>
    <dgm:pt modelId="{AC3B6325-6C6C-43E1-AED5-CF654BFAC11B}" type="pres">
      <dgm:prSet presAssocID="{49B7BAFF-0DAA-48F0-9A11-284CD0344328}" presName="background" presStyleLbl="node0" presStyleIdx="0" presStyleCnt="1"/>
      <dgm:spPr/>
    </dgm:pt>
    <dgm:pt modelId="{431F7C9D-5338-4543-BEBE-DDB444B5A953}" type="pres">
      <dgm:prSet presAssocID="{49B7BAFF-0DAA-48F0-9A11-284CD0344328}" presName="text" presStyleLbl="fgAcc0" presStyleIdx="0" presStyleCnt="1" custScaleX="165948" custScaleY="26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042C99-C85B-4597-9CE8-BAD7DF2F743F}" type="pres">
      <dgm:prSet presAssocID="{49B7BAFF-0DAA-48F0-9A11-284CD0344328}" presName="hierChild2" presStyleCnt="0"/>
      <dgm:spPr/>
    </dgm:pt>
    <dgm:pt modelId="{C6E43FB2-5451-4F8D-911F-497518326DC3}" type="pres">
      <dgm:prSet presAssocID="{488ED0FC-463C-476E-8F7D-AA70EE382673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D4D1767-16F5-44A6-BACE-E6ECC847474F}" type="pres">
      <dgm:prSet presAssocID="{735DA225-C503-424B-A3ED-7C6F5E37A477}" presName="hierRoot2" presStyleCnt="0"/>
      <dgm:spPr/>
    </dgm:pt>
    <dgm:pt modelId="{5F3CADBC-A779-4A1A-97CD-21210F63E7F9}" type="pres">
      <dgm:prSet presAssocID="{735DA225-C503-424B-A3ED-7C6F5E37A477}" presName="composite2" presStyleCnt="0"/>
      <dgm:spPr/>
    </dgm:pt>
    <dgm:pt modelId="{2F37A385-3059-4CF7-97C7-70A62E9B306F}" type="pres">
      <dgm:prSet presAssocID="{735DA225-C503-424B-A3ED-7C6F5E37A477}" presName="background2" presStyleLbl="node2" presStyleIdx="0" presStyleCnt="1"/>
      <dgm:spPr/>
    </dgm:pt>
    <dgm:pt modelId="{2CA96C54-8494-4F7B-BC7A-36C470A20114}" type="pres">
      <dgm:prSet presAssocID="{735DA225-C503-424B-A3ED-7C6F5E37A477}" presName="text2" presStyleLbl="fgAcc2" presStyleIdx="0" presStyleCnt="1" custScaleX="155830" custScaleY="241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2225F-F356-4555-AEB9-0AA4A60E8F98}" type="pres">
      <dgm:prSet presAssocID="{735DA225-C503-424B-A3ED-7C6F5E37A477}" presName="hierChild3" presStyleCnt="0"/>
      <dgm:spPr/>
    </dgm:pt>
    <dgm:pt modelId="{7BBD9B46-E964-46C4-B725-95AA628A80BC}" type="pres">
      <dgm:prSet presAssocID="{A174E005-32D2-42AC-99E9-DD3914A92EB3}" presName="Name17" presStyleLbl="parChTrans1D3" presStyleIdx="0" presStyleCnt="1"/>
      <dgm:spPr/>
      <dgm:t>
        <a:bodyPr/>
        <a:lstStyle/>
        <a:p>
          <a:endParaRPr lang="en-US"/>
        </a:p>
      </dgm:t>
    </dgm:pt>
    <dgm:pt modelId="{075AB8BF-8C9E-4DB7-AAFD-276B9B908EAC}" type="pres">
      <dgm:prSet presAssocID="{C7DD3580-65E4-4B35-B243-7F8E646C3F8D}" presName="hierRoot3" presStyleCnt="0"/>
      <dgm:spPr/>
    </dgm:pt>
    <dgm:pt modelId="{E4976B60-3A26-4A9C-B000-82B4E66119AE}" type="pres">
      <dgm:prSet presAssocID="{C7DD3580-65E4-4B35-B243-7F8E646C3F8D}" presName="composite3" presStyleCnt="0"/>
      <dgm:spPr/>
    </dgm:pt>
    <dgm:pt modelId="{3FB6A674-61C1-435D-BC27-A6F9B1D23B25}" type="pres">
      <dgm:prSet presAssocID="{C7DD3580-65E4-4B35-B243-7F8E646C3F8D}" presName="background3" presStyleLbl="node3" presStyleIdx="0" presStyleCnt="1"/>
      <dgm:spPr/>
    </dgm:pt>
    <dgm:pt modelId="{3EEF3C71-056B-4EBC-B10E-95DA23600689}" type="pres">
      <dgm:prSet presAssocID="{C7DD3580-65E4-4B35-B243-7F8E646C3F8D}" presName="text3" presStyleLbl="fgAcc3" presStyleIdx="0" presStyleCnt="1" custScaleX="155830" custScaleY="404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D2F817-23EF-4426-A9C7-A53ED5613990}" type="pres">
      <dgm:prSet presAssocID="{C7DD3580-65E4-4B35-B243-7F8E646C3F8D}" presName="hierChild4" presStyleCnt="0"/>
      <dgm:spPr/>
    </dgm:pt>
    <dgm:pt modelId="{85E510AD-8B01-4794-BC28-9B495966CF50}" type="pres">
      <dgm:prSet presAssocID="{16BA5A0B-8C05-4F81-B933-90FC1C41D983}" presName="Name23" presStyleLbl="parChTrans1D4" presStyleIdx="0" presStyleCnt="1"/>
      <dgm:spPr/>
      <dgm:t>
        <a:bodyPr/>
        <a:lstStyle/>
        <a:p>
          <a:endParaRPr lang="en-US"/>
        </a:p>
      </dgm:t>
    </dgm:pt>
    <dgm:pt modelId="{53F2CB3B-E4BF-4661-8A89-62F33E1B3A4D}" type="pres">
      <dgm:prSet presAssocID="{4EB4FAE8-B114-4965-9B98-3A292B919EE8}" presName="hierRoot4" presStyleCnt="0"/>
      <dgm:spPr/>
    </dgm:pt>
    <dgm:pt modelId="{CCF5BA86-2963-4BC0-875B-94E62B10D6AC}" type="pres">
      <dgm:prSet presAssocID="{4EB4FAE8-B114-4965-9B98-3A292B919EE8}" presName="composite4" presStyleCnt="0"/>
      <dgm:spPr/>
    </dgm:pt>
    <dgm:pt modelId="{74502649-073D-4A3D-854E-D11B4ADF4CD9}" type="pres">
      <dgm:prSet presAssocID="{4EB4FAE8-B114-4965-9B98-3A292B919EE8}" presName="background4" presStyleLbl="node4" presStyleIdx="0" presStyleCnt="1"/>
      <dgm:spPr/>
    </dgm:pt>
    <dgm:pt modelId="{2ED7D120-C1D0-422C-9750-C753CC304DE3}" type="pres">
      <dgm:prSet presAssocID="{4EB4FAE8-B114-4965-9B98-3A292B919EE8}" presName="text4" presStyleLbl="fgAcc4" presStyleIdx="0" presStyleCnt="1" custScaleX="196300" custScaleY="395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0BB0F2-2E6F-43E2-9DA3-3271D01D97E8}" type="pres">
      <dgm:prSet presAssocID="{4EB4FAE8-B114-4965-9B98-3A292B919EE8}" presName="hierChild5" presStyleCnt="0"/>
      <dgm:spPr/>
    </dgm:pt>
  </dgm:ptLst>
  <dgm:cxnLst>
    <dgm:cxn modelId="{D02B2B6E-5C5D-409E-B28C-CC45B627A53C}" type="presOf" srcId="{CAA23A53-95B2-40EB-BAA0-5E9D0F8FF67F}" destId="{2BE75126-2FE0-42CA-98F4-34AB6130C3CA}" srcOrd="0" destOrd="0" presId="urn:microsoft.com/office/officeart/2005/8/layout/hierarchy1"/>
    <dgm:cxn modelId="{EF09ECB7-86C5-4E92-B12F-D43958EBDECF}" srcId="{C7DD3580-65E4-4B35-B243-7F8E646C3F8D}" destId="{4EB4FAE8-B114-4965-9B98-3A292B919EE8}" srcOrd="0" destOrd="0" parTransId="{16BA5A0B-8C05-4F81-B933-90FC1C41D983}" sibTransId="{B7134CA2-F87A-4038-A6E8-AD22B223F9C6}"/>
    <dgm:cxn modelId="{43A13733-DD84-46B5-B913-57408C6E51E8}" srcId="{735DA225-C503-424B-A3ED-7C6F5E37A477}" destId="{C7DD3580-65E4-4B35-B243-7F8E646C3F8D}" srcOrd="0" destOrd="0" parTransId="{A174E005-32D2-42AC-99E9-DD3914A92EB3}" sibTransId="{676EC259-4E06-4455-A4EE-C5421CF9750E}"/>
    <dgm:cxn modelId="{2EFB4301-4C68-4CD6-9C26-C854F33C1472}" type="presOf" srcId="{16BA5A0B-8C05-4F81-B933-90FC1C41D983}" destId="{85E510AD-8B01-4794-BC28-9B495966CF50}" srcOrd="0" destOrd="0" presId="urn:microsoft.com/office/officeart/2005/8/layout/hierarchy1"/>
    <dgm:cxn modelId="{D0C8E0A0-99D9-436E-9F7F-C1247F55D34B}" type="presOf" srcId="{4EB4FAE8-B114-4965-9B98-3A292B919EE8}" destId="{2ED7D120-C1D0-422C-9750-C753CC304DE3}" srcOrd="0" destOrd="0" presId="urn:microsoft.com/office/officeart/2005/8/layout/hierarchy1"/>
    <dgm:cxn modelId="{45C92F4E-4044-421D-B548-7FF9BE251073}" srcId="{CAA23A53-95B2-40EB-BAA0-5E9D0F8FF67F}" destId="{49B7BAFF-0DAA-48F0-9A11-284CD0344328}" srcOrd="0" destOrd="0" parTransId="{6D2971C2-5A60-47F6-9E45-F1547C3F5939}" sibTransId="{00F7B08D-DA4B-4CB1-87BE-0FC9AAA35BCF}"/>
    <dgm:cxn modelId="{CB0001A8-9842-462A-93AD-3EED5FE2DD84}" type="presOf" srcId="{A174E005-32D2-42AC-99E9-DD3914A92EB3}" destId="{7BBD9B46-E964-46C4-B725-95AA628A80BC}" srcOrd="0" destOrd="0" presId="urn:microsoft.com/office/officeart/2005/8/layout/hierarchy1"/>
    <dgm:cxn modelId="{3C1412CD-BE80-4975-83CD-CB6A88381AEC}" srcId="{49B7BAFF-0DAA-48F0-9A11-284CD0344328}" destId="{735DA225-C503-424B-A3ED-7C6F5E37A477}" srcOrd="0" destOrd="0" parTransId="{488ED0FC-463C-476E-8F7D-AA70EE382673}" sibTransId="{DD45DDD6-3FE6-4E0A-9045-3B56D67A6CA2}"/>
    <dgm:cxn modelId="{3753906C-5CA1-4EFF-8F49-7142203A51D5}" type="presOf" srcId="{C7DD3580-65E4-4B35-B243-7F8E646C3F8D}" destId="{3EEF3C71-056B-4EBC-B10E-95DA23600689}" srcOrd="0" destOrd="0" presId="urn:microsoft.com/office/officeart/2005/8/layout/hierarchy1"/>
    <dgm:cxn modelId="{FD27A8C9-C322-40E7-BF59-FDDD32001236}" type="presOf" srcId="{49B7BAFF-0DAA-48F0-9A11-284CD0344328}" destId="{431F7C9D-5338-4543-BEBE-DDB444B5A953}" srcOrd="0" destOrd="0" presId="urn:microsoft.com/office/officeart/2005/8/layout/hierarchy1"/>
    <dgm:cxn modelId="{3700F7FA-5F2D-4C05-B63F-52F635B34EE6}" type="presOf" srcId="{488ED0FC-463C-476E-8F7D-AA70EE382673}" destId="{C6E43FB2-5451-4F8D-911F-497518326DC3}" srcOrd="0" destOrd="0" presId="urn:microsoft.com/office/officeart/2005/8/layout/hierarchy1"/>
    <dgm:cxn modelId="{FB161B1E-53E6-438E-8744-F48BD60AA28F}" type="presOf" srcId="{735DA225-C503-424B-A3ED-7C6F5E37A477}" destId="{2CA96C54-8494-4F7B-BC7A-36C470A20114}" srcOrd="0" destOrd="0" presId="urn:microsoft.com/office/officeart/2005/8/layout/hierarchy1"/>
    <dgm:cxn modelId="{AFC6F977-C3F1-4587-932F-F7E241D23C1B}" type="presParOf" srcId="{2BE75126-2FE0-42CA-98F4-34AB6130C3CA}" destId="{496D51CF-8B60-4F0D-AF13-0DE7D0C4D528}" srcOrd="0" destOrd="0" presId="urn:microsoft.com/office/officeart/2005/8/layout/hierarchy1"/>
    <dgm:cxn modelId="{ADD5991D-DAE7-4EE5-BAB1-C2448AB250AA}" type="presParOf" srcId="{496D51CF-8B60-4F0D-AF13-0DE7D0C4D528}" destId="{A81BF471-AE49-4C78-A641-21933C283B47}" srcOrd="0" destOrd="0" presId="urn:microsoft.com/office/officeart/2005/8/layout/hierarchy1"/>
    <dgm:cxn modelId="{CBF8E128-C2CE-4670-A700-722C93287912}" type="presParOf" srcId="{A81BF471-AE49-4C78-A641-21933C283B47}" destId="{AC3B6325-6C6C-43E1-AED5-CF654BFAC11B}" srcOrd="0" destOrd="0" presId="urn:microsoft.com/office/officeart/2005/8/layout/hierarchy1"/>
    <dgm:cxn modelId="{A1CF9883-98C8-4290-8A70-9C5381C0CC4B}" type="presParOf" srcId="{A81BF471-AE49-4C78-A641-21933C283B47}" destId="{431F7C9D-5338-4543-BEBE-DDB444B5A953}" srcOrd="1" destOrd="0" presId="urn:microsoft.com/office/officeart/2005/8/layout/hierarchy1"/>
    <dgm:cxn modelId="{795F35C9-30DD-4318-A0B9-151ABEE1B8C2}" type="presParOf" srcId="{496D51CF-8B60-4F0D-AF13-0DE7D0C4D528}" destId="{D8042C99-C85B-4597-9CE8-BAD7DF2F743F}" srcOrd="1" destOrd="0" presId="urn:microsoft.com/office/officeart/2005/8/layout/hierarchy1"/>
    <dgm:cxn modelId="{A471CC2A-CE37-475F-9916-1A88792E8D85}" type="presParOf" srcId="{D8042C99-C85B-4597-9CE8-BAD7DF2F743F}" destId="{C6E43FB2-5451-4F8D-911F-497518326DC3}" srcOrd="0" destOrd="0" presId="urn:microsoft.com/office/officeart/2005/8/layout/hierarchy1"/>
    <dgm:cxn modelId="{760C2730-72F0-4049-9459-C33DEA50EF73}" type="presParOf" srcId="{D8042C99-C85B-4597-9CE8-BAD7DF2F743F}" destId="{5D4D1767-16F5-44A6-BACE-E6ECC847474F}" srcOrd="1" destOrd="0" presId="urn:microsoft.com/office/officeart/2005/8/layout/hierarchy1"/>
    <dgm:cxn modelId="{04B1F58F-744F-4C78-9602-5C1A629BD71F}" type="presParOf" srcId="{5D4D1767-16F5-44A6-BACE-E6ECC847474F}" destId="{5F3CADBC-A779-4A1A-97CD-21210F63E7F9}" srcOrd="0" destOrd="0" presId="urn:microsoft.com/office/officeart/2005/8/layout/hierarchy1"/>
    <dgm:cxn modelId="{68B17B6B-E96F-41AD-B1F8-1B0C13C860E7}" type="presParOf" srcId="{5F3CADBC-A779-4A1A-97CD-21210F63E7F9}" destId="{2F37A385-3059-4CF7-97C7-70A62E9B306F}" srcOrd="0" destOrd="0" presId="urn:microsoft.com/office/officeart/2005/8/layout/hierarchy1"/>
    <dgm:cxn modelId="{DBCB2FB1-C2DF-4086-A4FB-D87E8B4D59E2}" type="presParOf" srcId="{5F3CADBC-A779-4A1A-97CD-21210F63E7F9}" destId="{2CA96C54-8494-4F7B-BC7A-36C470A20114}" srcOrd="1" destOrd="0" presId="urn:microsoft.com/office/officeart/2005/8/layout/hierarchy1"/>
    <dgm:cxn modelId="{56AE0433-B018-4E47-9BC3-BD3DA49F171A}" type="presParOf" srcId="{5D4D1767-16F5-44A6-BACE-E6ECC847474F}" destId="{A622225F-F356-4555-AEB9-0AA4A60E8F98}" srcOrd="1" destOrd="0" presId="urn:microsoft.com/office/officeart/2005/8/layout/hierarchy1"/>
    <dgm:cxn modelId="{603746C9-76E4-459A-8D6C-729765077C0F}" type="presParOf" srcId="{A622225F-F356-4555-AEB9-0AA4A60E8F98}" destId="{7BBD9B46-E964-46C4-B725-95AA628A80BC}" srcOrd="0" destOrd="0" presId="urn:microsoft.com/office/officeart/2005/8/layout/hierarchy1"/>
    <dgm:cxn modelId="{9E46EF9B-9CF3-44A3-912C-EB83FFF414CE}" type="presParOf" srcId="{A622225F-F356-4555-AEB9-0AA4A60E8F98}" destId="{075AB8BF-8C9E-4DB7-AAFD-276B9B908EAC}" srcOrd="1" destOrd="0" presId="urn:microsoft.com/office/officeart/2005/8/layout/hierarchy1"/>
    <dgm:cxn modelId="{0129CD37-04A2-4D76-A064-15E1D5E26506}" type="presParOf" srcId="{075AB8BF-8C9E-4DB7-AAFD-276B9B908EAC}" destId="{E4976B60-3A26-4A9C-B000-82B4E66119AE}" srcOrd="0" destOrd="0" presId="urn:microsoft.com/office/officeart/2005/8/layout/hierarchy1"/>
    <dgm:cxn modelId="{2508614B-EF31-47B7-B0B7-2903C6949CE3}" type="presParOf" srcId="{E4976B60-3A26-4A9C-B000-82B4E66119AE}" destId="{3FB6A674-61C1-435D-BC27-A6F9B1D23B25}" srcOrd="0" destOrd="0" presId="urn:microsoft.com/office/officeart/2005/8/layout/hierarchy1"/>
    <dgm:cxn modelId="{941B479D-6E49-4056-861D-D4BAABA56731}" type="presParOf" srcId="{E4976B60-3A26-4A9C-B000-82B4E66119AE}" destId="{3EEF3C71-056B-4EBC-B10E-95DA23600689}" srcOrd="1" destOrd="0" presId="urn:microsoft.com/office/officeart/2005/8/layout/hierarchy1"/>
    <dgm:cxn modelId="{21166858-972C-4E67-8214-25BA621CC20B}" type="presParOf" srcId="{075AB8BF-8C9E-4DB7-AAFD-276B9B908EAC}" destId="{7CD2F817-23EF-4426-A9C7-A53ED5613990}" srcOrd="1" destOrd="0" presId="urn:microsoft.com/office/officeart/2005/8/layout/hierarchy1"/>
    <dgm:cxn modelId="{B20B268B-828E-403C-A1A7-91363DD9F445}" type="presParOf" srcId="{7CD2F817-23EF-4426-A9C7-A53ED5613990}" destId="{85E510AD-8B01-4794-BC28-9B495966CF50}" srcOrd="0" destOrd="0" presId="urn:microsoft.com/office/officeart/2005/8/layout/hierarchy1"/>
    <dgm:cxn modelId="{5AA4E06E-15AF-4FCC-A376-DC6E6BB972D0}" type="presParOf" srcId="{7CD2F817-23EF-4426-A9C7-A53ED5613990}" destId="{53F2CB3B-E4BF-4661-8A89-62F33E1B3A4D}" srcOrd="1" destOrd="0" presId="urn:microsoft.com/office/officeart/2005/8/layout/hierarchy1"/>
    <dgm:cxn modelId="{13CE9F80-19FF-4FE1-BE03-8DCFCA8E025A}" type="presParOf" srcId="{53F2CB3B-E4BF-4661-8A89-62F33E1B3A4D}" destId="{CCF5BA86-2963-4BC0-875B-94E62B10D6AC}" srcOrd="0" destOrd="0" presId="urn:microsoft.com/office/officeart/2005/8/layout/hierarchy1"/>
    <dgm:cxn modelId="{C338C778-72A2-4CC1-BD14-F8849CA4D35C}" type="presParOf" srcId="{CCF5BA86-2963-4BC0-875B-94E62B10D6AC}" destId="{74502649-073D-4A3D-854E-D11B4ADF4CD9}" srcOrd="0" destOrd="0" presId="urn:microsoft.com/office/officeart/2005/8/layout/hierarchy1"/>
    <dgm:cxn modelId="{D26D2611-ECA5-4D94-B890-C235A8A8C541}" type="presParOf" srcId="{CCF5BA86-2963-4BC0-875B-94E62B10D6AC}" destId="{2ED7D120-C1D0-422C-9750-C753CC304DE3}" srcOrd="1" destOrd="0" presId="urn:microsoft.com/office/officeart/2005/8/layout/hierarchy1"/>
    <dgm:cxn modelId="{432D3299-2B60-4903-87B3-C20D17515C84}" type="presParOf" srcId="{53F2CB3B-E4BF-4661-8A89-62F33E1B3A4D}" destId="{3B0BB0F2-2E6F-43E2-9DA3-3271D01D97E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B1918-2EF4-4D83-908B-0066C41615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06A129-740F-403D-87F8-DB432657AACC}">
      <dgm:prSet phldrT="[Text]" custT="1"/>
      <dgm:spPr/>
      <dgm:t>
        <a:bodyPr/>
        <a:lstStyle/>
        <a:p>
          <a:r>
            <a:rPr lang="en-US" sz="1200" dirty="0" smtClean="0"/>
            <a:t>Patient admitted to OHSU with PICC</a:t>
          </a:r>
          <a:endParaRPr lang="en-US" sz="1200" dirty="0"/>
        </a:p>
      </dgm:t>
    </dgm:pt>
    <dgm:pt modelId="{3B599B00-B5FF-4BF8-9144-765702F81347}" type="parTrans" cxnId="{B824C16C-1C86-46F3-AE3D-88B5C48FDDEB}">
      <dgm:prSet/>
      <dgm:spPr/>
      <dgm:t>
        <a:bodyPr/>
        <a:lstStyle/>
        <a:p>
          <a:endParaRPr lang="en-US"/>
        </a:p>
      </dgm:t>
    </dgm:pt>
    <dgm:pt modelId="{C0539FB6-D818-477E-B77D-C40C03F0D6CA}" type="sibTrans" cxnId="{B824C16C-1C86-46F3-AE3D-88B5C48FDDEB}">
      <dgm:prSet/>
      <dgm:spPr/>
      <dgm:t>
        <a:bodyPr/>
        <a:lstStyle/>
        <a:p>
          <a:endParaRPr lang="en-US"/>
        </a:p>
      </dgm:t>
    </dgm:pt>
    <dgm:pt modelId="{07E386DA-E0BD-4F36-8439-DF61FA34BEF1}">
      <dgm:prSet phldrT="[Text]" custT="1"/>
      <dgm:spPr/>
      <dgm:t>
        <a:bodyPr/>
        <a:lstStyle/>
        <a:p>
          <a:r>
            <a:rPr lang="en-US" sz="1200" dirty="0" smtClean="0"/>
            <a:t>Admitting RN notifies IV team via pager to assess PICC and add dressing change to IV team work list</a:t>
          </a:r>
          <a:endParaRPr lang="en-US" sz="1200" dirty="0"/>
        </a:p>
      </dgm:t>
    </dgm:pt>
    <dgm:pt modelId="{59F7A564-A3D2-4EB1-A79F-F0272BB60AF5}" type="parTrans" cxnId="{DC1BFEA3-092A-4AAE-B064-13E4E22B4B29}">
      <dgm:prSet/>
      <dgm:spPr/>
      <dgm:t>
        <a:bodyPr/>
        <a:lstStyle/>
        <a:p>
          <a:endParaRPr lang="en-US"/>
        </a:p>
      </dgm:t>
    </dgm:pt>
    <dgm:pt modelId="{8834C29F-D9D6-4362-AACD-70559ADA06C5}" type="sibTrans" cxnId="{DC1BFEA3-092A-4AAE-B064-13E4E22B4B29}">
      <dgm:prSet/>
      <dgm:spPr/>
      <dgm:t>
        <a:bodyPr/>
        <a:lstStyle/>
        <a:p>
          <a:endParaRPr lang="en-US"/>
        </a:p>
      </dgm:t>
    </dgm:pt>
    <dgm:pt modelId="{AE9494F6-9B14-47D0-B255-2590F01D283E}">
      <dgm:prSet phldrT="[Text]" custT="1"/>
      <dgm:spPr/>
      <dgm:t>
        <a:bodyPr/>
        <a:lstStyle/>
        <a:p>
          <a:r>
            <a:rPr lang="en-US" sz="1200" dirty="0" smtClean="0"/>
            <a:t>Admitting RN alerts MD.  </a:t>
          </a:r>
        </a:p>
        <a:p>
          <a:r>
            <a:rPr lang="en-US" sz="1200" dirty="0" smtClean="0"/>
            <a:t>MD determines if CXR is necessary</a:t>
          </a:r>
          <a:endParaRPr lang="en-US" sz="1200" dirty="0"/>
        </a:p>
      </dgm:t>
    </dgm:pt>
    <dgm:pt modelId="{EA40CB88-349A-47EA-AD85-57E39217AD93}" type="parTrans" cxnId="{39B4A3CA-A6D4-4B9D-AB1F-1B5656E2AE79}">
      <dgm:prSet/>
      <dgm:spPr/>
      <dgm:t>
        <a:bodyPr/>
        <a:lstStyle/>
        <a:p>
          <a:endParaRPr lang="en-US"/>
        </a:p>
      </dgm:t>
    </dgm:pt>
    <dgm:pt modelId="{4DF1F62D-7712-4A14-A536-F32CC6A4D415}" type="sibTrans" cxnId="{39B4A3CA-A6D4-4B9D-AB1F-1B5656E2AE79}">
      <dgm:prSet/>
      <dgm:spPr/>
      <dgm:t>
        <a:bodyPr/>
        <a:lstStyle/>
        <a:p>
          <a:endParaRPr lang="en-US"/>
        </a:p>
      </dgm:t>
    </dgm:pt>
    <dgm:pt modelId="{F3EE3279-2B4A-453C-AE00-9951DC757846}">
      <dgm:prSet custT="1"/>
      <dgm:spPr/>
      <dgm:t>
        <a:bodyPr/>
        <a:lstStyle/>
        <a:p>
          <a:r>
            <a:rPr lang="en-US" sz="1200" dirty="0" smtClean="0"/>
            <a:t>Is a CXR necessary?</a:t>
          </a:r>
          <a:endParaRPr lang="en-US" sz="1200" dirty="0"/>
        </a:p>
      </dgm:t>
    </dgm:pt>
    <dgm:pt modelId="{71C91A4D-54D2-4995-B5A5-600AA7862EF0}" type="parTrans" cxnId="{D4FF0A98-F10A-4A29-9B89-200287EEE642}">
      <dgm:prSet/>
      <dgm:spPr/>
      <dgm:t>
        <a:bodyPr/>
        <a:lstStyle/>
        <a:p>
          <a:endParaRPr lang="en-US"/>
        </a:p>
      </dgm:t>
    </dgm:pt>
    <dgm:pt modelId="{8716FB18-613D-4612-B516-4DF61E3A6673}" type="sibTrans" cxnId="{D4FF0A98-F10A-4A29-9B89-200287EEE642}">
      <dgm:prSet/>
      <dgm:spPr/>
      <dgm:t>
        <a:bodyPr/>
        <a:lstStyle/>
        <a:p>
          <a:endParaRPr lang="en-US"/>
        </a:p>
      </dgm:t>
    </dgm:pt>
    <dgm:pt modelId="{5FFD3E06-DB48-4B7B-B795-A17B5A5D36B3}">
      <dgm:prSet custT="1"/>
      <dgm:spPr/>
      <dgm:t>
        <a:bodyPr/>
        <a:lstStyle/>
        <a:p>
          <a:r>
            <a:rPr lang="en-US" sz="1200" dirty="0" smtClean="0"/>
            <a:t>CXR is performed.</a:t>
          </a:r>
        </a:p>
        <a:p>
          <a:r>
            <a:rPr lang="en-US" sz="1200" dirty="0" smtClean="0"/>
            <a:t>MD reads CXR.</a:t>
          </a:r>
        </a:p>
        <a:p>
          <a:r>
            <a:rPr lang="en-US" sz="1200" dirty="0" smtClean="0"/>
            <a:t>MD gives “OK to use PICC” order</a:t>
          </a:r>
          <a:endParaRPr lang="en-US" sz="1200" dirty="0"/>
        </a:p>
      </dgm:t>
    </dgm:pt>
    <dgm:pt modelId="{1ED02E3A-51DA-434F-82BB-E15BF135238A}" type="parTrans" cxnId="{EE0A6755-A3E0-4BB8-95D1-043007490576}">
      <dgm:prSet/>
      <dgm:spPr/>
      <dgm:t>
        <a:bodyPr/>
        <a:lstStyle/>
        <a:p>
          <a:endParaRPr lang="en-US"/>
        </a:p>
      </dgm:t>
    </dgm:pt>
    <dgm:pt modelId="{6594B45D-B244-4074-8ED3-EA840C63E43D}" type="sibTrans" cxnId="{EE0A6755-A3E0-4BB8-95D1-043007490576}">
      <dgm:prSet/>
      <dgm:spPr/>
      <dgm:t>
        <a:bodyPr/>
        <a:lstStyle/>
        <a:p>
          <a:endParaRPr lang="en-US"/>
        </a:p>
      </dgm:t>
    </dgm:pt>
    <dgm:pt modelId="{67C30B06-C393-45CB-B178-CCE35851426E}">
      <dgm:prSet custT="1"/>
      <dgm:spPr/>
      <dgm:t>
        <a:bodyPr/>
        <a:lstStyle/>
        <a:p>
          <a:r>
            <a:rPr lang="en-US" sz="1200" dirty="0" smtClean="0"/>
            <a:t>MD gives  “OK to use PICC” order</a:t>
          </a:r>
          <a:endParaRPr lang="en-US" sz="1200" dirty="0"/>
        </a:p>
      </dgm:t>
    </dgm:pt>
    <dgm:pt modelId="{E7E5A8FD-4EAB-4EE7-8D76-4181F5C459C0}" type="parTrans" cxnId="{FAAE04E3-22C3-4589-AE5A-1757F4987B03}">
      <dgm:prSet/>
      <dgm:spPr/>
      <dgm:t>
        <a:bodyPr/>
        <a:lstStyle/>
        <a:p>
          <a:endParaRPr lang="en-US"/>
        </a:p>
      </dgm:t>
    </dgm:pt>
    <dgm:pt modelId="{7173D867-9F23-404E-8E0A-4F0313F14D7A}" type="sibTrans" cxnId="{FAAE04E3-22C3-4589-AE5A-1757F4987B03}">
      <dgm:prSet/>
      <dgm:spPr/>
      <dgm:t>
        <a:bodyPr/>
        <a:lstStyle/>
        <a:p>
          <a:endParaRPr lang="en-US"/>
        </a:p>
      </dgm:t>
    </dgm:pt>
    <dgm:pt modelId="{AC915E56-EBA6-45F2-8370-E5A5B1867B52}" type="pres">
      <dgm:prSet presAssocID="{16FB1918-2EF4-4D83-908B-0066C41615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152B37A-CDA9-4AD0-B44A-DEDEEBCE16FD}" type="pres">
      <dgm:prSet presAssocID="{9206A129-740F-403D-87F8-DB432657AACC}" presName="hierRoot1" presStyleCnt="0"/>
      <dgm:spPr/>
    </dgm:pt>
    <dgm:pt modelId="{DEE91DE7-D0F2-4092-9E08-550F5F942EA9}" type="pres">
      <dgm:prSet presAssocID="{9206A129-740F-403D-87F8-DB432657AACC}" presName="composite" presStyleCnt="0"/>
      <dgm:spPr/>
    </dgm:pt>
    <dgm:pt modelId="{92FE9C9A-535F-4FFE-95F1-4CEBC933C676}" type="pres">
      <dgm:prSet presAssocID="{9206A129-740F-403D-87F8-DB432657AACC}" presName="background" presStyleLbl="node0" presStyleIdx="0" presStyleCnt="1"/>
      <dgm:spPr/>
    </dgm:pt>
    <dgm:pt modelId="{AF4EFA72-547D-4116-96C0-88D1FAD8DC9B}" type="pres">
      <dgm:prSet presAssocID="{9206A129-740F-403D-87F8-DB432657AACC}" presName="text" presStyleLbl="fgAcc0" presStyleIdx="0" presStyleCnt="1" custScaleX="221217" custScaleY="444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78211E-A096-449B-8718-919F290222F2}" type="pres">
      <dgm:prSet presAssocID="{9206A129-740F-403D-87F8-DB432657AACC}" presName="hierChild2" presStyleCnt="0"/>
      <dgm:spPr/>
    </dgm:pt>
    <dgm:pt modelId="{6C3AB8B8-7983-4FC5-AD21-B9D6843A40DA}" type="pres">
      <dgm:prSet presAssocID="{59F7A564-A3D2-4EB1-A79F-F0272BB60AF5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EBE1CD1-67E9-42E2-AEF9-0E488AE59856}" type="pres">
      <dgm:prSet presAssocID="{07E386DA-E0BD-4F36-8439-DF61FA34BEF1}" presName="hierRoot2" presStyleCnt="0"/>
      <dgm:spPr/>
    </dgm:pt>
    <dgm:pt modelId="{4F4095A7-452A-479A-BE66-05E3678E6E14}" type="pres">
      <dgm:prSet presAssocID="{07E386DA-E0BD-4F36-8439-DF61FA34BEF1}" presName="composite2" presStyleCnt="0"/>
      <dgm:spPr/>
    </dgm:pt>
    <dgm:pt modelId="{301204ED-B220-4EFA-8851-32511755DC79}" type="pres">
      <dgm:prSet presAssocID="{07E386DA-E0BD-4F36-8439-DF61FA34BEF1}" presName="background2" presStyleLbl="node2" presStyleIdx="0" presStyleCnt="1"/>
      <dgm:spPr/>
    </dgm:pt>
    <dgm:pt modelId="{CCB8A965-E89D-47ED-B8E4-D6934FE4F5D3}" type="pres">
      <dgm:prSet presAssocID="{07E386DA-E0BD-4F36-8439-DF61FA34BEF1}" presName="text2" presStyleLbl="fgAcc2" presStyleIdx="0" presStyleCnt="1" custScaleX="245740" custScaleY="611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B022AD-6BFA-420B-8323-D5F9FC961414}" type="pres">
      <dgm:prSet presAssocID="{07E386DA-E0BD-4F36-8439-DF61FA34BEF1}" presName="hierChild3" presStyleCnt="0"/>
      <dgm:spPr/>
    </dgm:pt>
    <dgm:pt modelId="{7EC69DBF-5796-4F77-B722-06BE7364687A}" type="pres">
      <dgm:prSet presAssocID="{EA40CB88-349A-47EA-AD85-57E39217AD93}" presName="Name17" presStyleLbl="parChTrans1D3" presStyleIdx="0" presStyleCnt="1"/>
      <dgm:spPr/>
      <dgm:t>
        <a:bodyPr/>
        <a:lstStyle/>
        <a:p>
          <a:endParaRPr lang="en-US"/>
        </a:p>
      </dgm:t>
    </dgm:pt>
    <dgm:pt modelId="{D0985C4A-7C81-40B5-BFE1-DA0B513BDADA}" type="pres">
      <dgm:prSet presAssocID="{AE9494F6-9B14-47D0-B255-2590F01D283E}" presName="hierRoot3" presStyleCnt="0"/>
      <dgm:spPr/>
    </dgm:pt>
    <dgm:pt modelId="{128656AF-8C26-48B0-8E6F-22677E011855}" type="pres">
      <dgm:prSet presAssocID="{AE9494F6-9B14-47D0-B255-2590F01D283E}" presName="composite3" presStyleCnt="0"/>
      <dgm:spPr/>
    </dgm:pt>
    <dgm:pt modelId="{999273E5-5F1C-4633-A871-E27768EA218B}" type="pres">
      <dgm:prSet presAssocID="{AE9494F6-9B14-47D0-B255-2590F01D283E}" presName="background3" presStyleLbl="node3" presStyleIdx="0" presStyleCnt="1"/>
      <dgm:spPr/>
    </dgm:pt>
    <dgm:pt modelId="{4BB5E3C2-A366-4E73-ADD7-A1708227C02A}" type="pres">
      <dgm:prSet presAssocID="{AE9494F6-9B14-47D0-B255-2590F01D283E}" presName="text3" presStyleLbl="fgAcc3" presStyleIdx="0" presStyleCnt="1" custScaleX="234493" custScaleY="550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D7891-02FA-4B8C-B76F-656BC06AC56A}" type="pres">
      <dgm:prSet presAssocID="{AE9494F6-9B14-47D0-B255-2590F01D283E}" presName="hierChild4" presStyleCnt="0"/>
      <dgm:spPr/>
    </dgm:pt>
    <dgm:pt modelId="{576C1725-A788-430F-87D5-6711975447E0}" type="pres">
      <dgm:prSet presAssocID="{71C91A4D-54D2-4995-B5A5-600AA7862EF0}" presName="Name23" presStyleLbl="parChTrans1D4" presStyleIdx="0" presStyleCnt="3"/>
      <dgm:spPr/>
      <dgm:t>
        <a:bodyPr/>
        <a:lstStyle/>
        <a:p>
          <a:endParaRPr lang="en-US"/>
        </a:p>
      </dgm:t>
    </dgm:pt>
    <dgm:pt modelId="{0DBCC277-C7E2-474E-AB6D-D4164A920DA0}" type="pres">
      <dgm:prSet presAssocID="{F3EE3279-2B4A-453C-AE00-9951DC757846}" presName="hierRoot4" presStyleCnt="0"/>
      <dgm:spPr/>
    </dgm:pt>
    <dgm:pt modelId="{8176FE9E-02DD-4E40-9EAE-45A70DAACDBF}" type="pres">
      <dgm:prSet presAssocID="{F3EE3279-2B4A-453C-AE00-9951DC757846}" presName="composite4" presStyleCnt="0"/>
      <dgm:spPr/>
    </dgm:pt>
    <dgm:pt modelId="{C91B96BC-5816-4671-80D4-5A9A45A60FCA}" type="pres">
      <dgm:prSet presAssocID="{F3EE3279-2B4A-453C-AE00-9951DC757846}" presName="background4" presStyleLbl="node4" presStyleIdx="0" presStyleCnt="3"/>
      <dgm:spPr/>
    </dgm:pt>
    <dgm:pt modelId="{35E47EE0-7F28-4CCF-8209-E4FA6E21CA85}" type="pres">
      <dgm:prSet presAssocID="{F3EE3279-2B4A-453C-AE00-9951DC757846}" presName="text4" presStyleLbl="fgAcc4" presStyleIdx="0" presStyleCnt="3" custScaleY="36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B0A0D4-0EB9-4C91-8946-207A265E460D}" type="pres">
      <dgm:prSet presAssocID="{F3EE3279-2B4A-453C-AE00-9951DC757846}" presName="hierChild5" presStyleCnt="0"/>
      <dgm:spPr/>
    </dgm:pt>
    <dgm:pt modelId="{18924EE9-BB05-4AB2-9C13-88ACE9837158}" type="pres">
      <dgm:prSet presAssocID="{1ED02E3A-51DA-434F-82BB-E15BF135238A}" presName="Name23" presStyleLbl="parChTrans1D4" presStyleIdx="1" presStyleCnt="3"/>
      <dgm:spPr/>
      <dgm:t>
        <a:bodyPr/>
        <a:lstStyle/>
        <a:p>
          <a:endParaRPr lang="en-US"/>
        </a:p>
      </dgm:t>
    </dgm:pt>
    <dgm:pt modelId="{3779E8D7-1AF3-49BF-BFB6-02C4DB7DEE35}" type="pres">
      <dgm:prSet presAssocID="{5FFD3E06-DB48-4B7B-B795-A17B5A5D36B3}" presName="hierRoot4" presStyleCnt="0"/>
      <dgm:spPr/>
    </dgm:pt>
    <dgm:pt modelId="{963947CE-FF13-4605-8F13-2150F1A15D09}" type="pres">
      <dgm:prSet presAssocID="{5FFD3E06-DB48-4B7B-B795-A17B5A5D36B3}" presName="composite4" presStyleCnt="0"/>
      <dgm:spPr/>
    </dgm:pt>
    <dgm:pt modelId="{63B5B76D-CAC9-4775-B622-19CE6FDE1CA7}" type="pres">
      <dgm:prSet presAssocID="{5FFD3E06-DB48-4B7B-B795-A17B5A5D36B3}" presName="background4" presStyleLbl="node4" presStyleIdx="1" presStyleCnt="3"/>
      <dgm:spPr/>
    </dgm:pt>
    <dgm:pt modelId="{06C0AF83-2FF0-48A0-9441-F28E75348875}" type="pres">
      <dgm:prSet presAssocID="{5FFD3E06-DB48-4B7B-B795-A17B5A5D36B3}" presName="text4" presStyleLbl="fgAcc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139971-6C26-47FF-9D2A-8B1E316B210A}" type="pres">
      <dgm:prSet presAssocID="{5FFD3E06-DB48-4B7B-B795-A17B5A5D36B3}" presName="hierChild5" presStyleCnt="0"/>
      <dgm:spPr/>
    </dgm:pt>
    <dgm:pt modelId="{9D08152B-FCBA-41C5-9160-958A18C3E7C5}" type="pres">
      <dgm:prSet presAssocID="{E7E5A8FD-4EAB-4EE7-8D76-4181F5C459C0}" presName="Name23" presStyleLbl="parChTrans1D4" presStyleIdx="2" presStyleCnt="3"/>
      <dgm:spPr/>
      <dgm:t>
        <a:bodyPr/>
        <a:lstStyle/>
        <a:p>
          <a:endParaRPr lang="en-US"/>
        </a:p>
      </dgm:t>
    </dgm:pt>
    <dgm:pt modelId="{7DAD2DA5-987E-4054-BA5C-8D6CDB2E38E7}" type="pres">
      <dgm:prSet presAssocID="{67C30B06-C393-45CB-B178-CCE35851426E}" presName="hierRoot4" presStyleCnt="0"/>
      <dgm:spPr/>
    </dgm:pt>
    <dgm:pt modelId="{21FB1B61-DD29-42DA-84F0-D0BF1326E4D7}" type="pres">
      <dgm:prSet presAssocID="{67C30B06-C393-45CB-B178-CCE35851426E}" presName="composite4" presStyleCnt="0"/>
      <dgm:spPr/>
    </dgm:pt>
    <dgm:pt modelId="{C998F5EC-8AF0-430F-A9C4-39A32B318A2C}" type="pres">
      <dgm:prSet presAssocID="{67C30B06-C393-45CB-B178-CCE35851426E}" presName="background4" presStyleLbl="node4" presStyleIdx="2" presStyleCnt="3"/>
      <dgm:spPr/>
    </dgm:pt>
    <dgm:pt modelId="{0B37E550-E71D-4496-A817-E7E535465093}" type="pres">
      <dgm:prSet presAssocID="{67C30B06-C393-45CB-B178-CCE35851426E}" presName="text4" presStyleLbl="fgAcc4" presStyleIdx="2" presStyleCnt="3" custScaleY="48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EF813F-5408-4259-A71B-AB7518230CA3}" type="pres">
      <dgm:prSet presAssocID="{67C30B06-C393-45CB-B178-CCE35851426E}" presName="hierChild5" presStyleCnt="0"/>
      <dgm:spPr/>
    </dgm:pt>
  </dgm:ptLst>
  <dgm:cxnLst>
    <dgm:cxn modelId="{5A66584C-3A76-43FC-ACD5-CDA745A2CD67}" type="presOf" srcId="{07E386DA-E0BD-4F36-8439-DF61FA34BEF1}" destId="{CCB8A965-E89D-47ED-B8E4-D6934FE4F5D3}" srcOrd="0" destOrd="0" presId="urn:microsoft.com/office/officeart/2005/8/layout/hierarchy1"/>
    <dgm:cxn modelId="{25B6E8D2-DED0-4513-B22B-9D64230635A7}" type="presOf" srcId="{71C91A4D-54D2-4995-B5A5-600AA7862EF0}" destId="{576C1725-A788-430F-87D5-6711975447E0}" srcOrd="0" destOrd="0" presId="urn:microsoft.com/office/officeart/2005/8/layout/hierarchy1"/>
    <dgm:cxn modelId="{59F58A1B-4B25-4D8F-8EA4-A47579C9744B}" type="presOf" srcId="{EA40CB88-349A-47EA-AD85-57E39217AD93}" destId="{7EC69DBF-5796-4F77-B722-06BE7364687A}" srcOrd="0" destOrd="0" presId="urn:microsoft.com/office/officeart/2005/8/layout/hierarchy1"/>
    <dgm:cxn modelId="{57C7AD26-5EA3-4310-95AD-07BDD79D85AF}" type="presOf" srcId="{1ED02E3A-51DA-434F-82BB-E15BF135238A}" destId="{18924EE9-BB05-4AB2-9C13-88ACE9837158}" srcOrd="0" destOrd="0" presId="urn:microsoft.com/office/officeart/2005/8/layout/hierarchy1"/>
    <dgm:cxn modelId="{CC3BF99F-BAD1-4BC0-BC80-82B3F8ABAE69}" type="presOf" srcId="{16FB1918-2EF4-4D83-908B-0066C4161557}" destId="{AC915E56-EBA6-45F2-8370-E5A5B1867B52}" srcOrd="0" destOrd="0" presId="urn:microsoft.com/office/officeart/2005/8/layout/hierarchy1"/>
    <dgm:cxn modelId="{FAAE04E3-22C3-4589-AE5A-1757F4987B03}" srcId="{F3EE3279-2B4A-453C-AE00-9951DC757846}" destId="{67C30B06-C393-45CB-B178-CCE35851426E}" srcOrd="1" destOrd="0" parTransId="{E7E5A8FD-4EAB-4EE7-8D76-4181F5C459C0}" sibTransId="{7173D867-9F23-404E-8E0A-4F0313F14D7A}"/>
    <dgm:cxn modelId="{9A7AFBA0-B97B-4D23-BCA8-E247F09FE04E}" type="presOf" srcId="{F3EE3279-2B4A-453C-AE00-9951DC757846}" destId="{35E47EE0-7F28-4CCF-8209-E4FA6E21CA85}" srcOrd="0" destOrd="0" presId="urn:microsoft.com/office/officeart/2005/8/layout/hierarchy1"/>
    <dgm:cxn modelId="{EE0A6755-A3E0-4BB8-95D1-043007490576}" srcId="{F3EE3279-2B4A-453C-AE00-9951DC757846}" destId="{5FFD3E06-DB48-4B7B-B795-A17B5A5D36B3}" srcOrd="0" destOrd="0" parTransId="{1ED02E3A-51DA-434F-82BB-E15BF135238A}" sibTransId="{6594B45D-B244-4074-8ED3-EA840C63E43D}"/>
    <dgm:cxn modelId="{75B4DF79-9883-4A1F-A0B7-874F966BAF5F}" type="presOf" srcId="{67C30B06-C393-45CB-B178-CCE35851426E}" destId="{0B37E550-E71D-4496-A817-E7E535465093}" srcOrd="0" destOrd="0" presId="urn:microsoft.com/office/officeart/2005/8/layout/hierarchy1"/>
    <dgm:cxn modelId="{DC1BFEA3-092A-4AAE-B064-13E4E22B4B29}" srcId="{9206A129-740F-403D-87F8-DB432657AACC}" destId="{07E386DA-E0BD-4F36-8439-DF61FA34BEF1}" srcOrd="0" destOrd="0" parTransId="{59F7A564-A3D2-4EB1-A79F-F0272BB60AF5}" sibTransId="{8834C29F-D9D6-4362-AACD-70559ADA06C5}"/>
    <dgm:cxn modelId="{220AF305-87D2-4CB8-A2E4-4D114D2A93C0}" type="presOf" srcId="{9206A129-740F-403D-87F8-DB432657AACC}" destId="{AF4EFA72-547D-4116-96C0-88D1FAD8DC9B}" srcOrd="0" destOrd="0" presId="urn:microsoft.com/office/officeart/2005/8/layout/hierarchy1"/>
    <dgm:cxn modelId="{B824C16C-1C86-46F3-AE3D-88B5C48FDDEB}" srcId="{16FB1918-2EF4-4D83-908B-0066C4161557}" destId="{9206A129-740F-403D-87F8-DB432657AACC}" srcOrd="0" destOrd="0" parTransId="{3B599B00-B5FF-4BF8-9144-765702F81347}" sibTransId="{C0539FB6-D818-477E-B77D-C40C03F0D6CA}"/>
    <dgm:cxn modelId="{D4FF0A98-F10A-4A29-9B89-200287EEE642}" srcId="{AE9494F6-9B14-47D0-B255-2590F01D283E}" destId="{F3EE3279-2B4A-453C-AE00-9951DC757846}" srcOrd="0" destOrd="0" parTransId="{71C91A4D-54D2-4995-B5A5-600AA7862EF0}" sibTransId="{8716FB18-613D-4612-B516-4DF61E3A6673}"/>
    <dgm:cxn modelId="{8B8B21D3-FBEB-476B-B4F0-31695526B105}" type="presOf" srcId="{5FFD3E06-DB48-4B7B-B795-A17B5A5D36B3}" destId="{06C0AF83-2FF0-48A0-9441-F28E75348875}" srcOrd="0" destOrd="0" presId="urn:microsoft.com/office/officeart/2005/8/layout/hierarchy1"/>
    <dgm:cxn modelId="{77617617-0454-4159-B3BD-6E83E27633FE}" type="presOf" srcId="{AE9494F6-9B14-47D0-B255-2590F01D283E}" destId="{4BB5E3C2-A366-4E73-ADD7-A1708227C02A}" srcOrd="0" destOrd="0" presId="urn:microsoft.com/office/officeart/2005/8/layout/hierarchy1"/>
    <dgm:cxn modelId="{39B4A3CA-A6D4-4B9D-AB1F-1B5656E2AE79}" srcId="{07E386DA-E0BD-4F36-8439-DF61FA34BEF1}" destId="{AE9494F6-9B14-47D0-B255-2590F01D283E}" srcOrd="0" destOrd="0" parTransId="{EA40CB88-349A-47EA-AD85-57E39217AD93}" sibTransId="{4DF1F62D-7712-4A14-A536-F32CC6A4D415}"/>
    <dgm:cxn modelId="{3522B010-1C08-4B89-9EF8-89E99012F000}" type="presOf" srcId="{59F7A564-A3D2-4EB1-A79F-F0272BB60AF5}" destId="{6C3AB8B8-7983-4FC5-AD21-B9D6843A40DA}" srcOrd="0" destOrd="0" presId="urn:microsoft.com/office/officeart/2005/8/layout/hierarchy1"/>
    <dgm:cxn modelId="{74FB8F00-FF41-4BBE-AFB2-3CF16F3EFC36}" type="presOf" srcId="{E7E5A8FD-4EAB-4EE7-8D76-4181F5C459C0}" destId="{9D08152B-FCBA-41C5-9160-958A18C3E7C5}" srcOrd="0" destOrd="0" presId="urn:microsoft.com/office/officeart/2005/8/layout/hierarchy1"/>
    <dgm:cxn modelId="{0BA5B145-F8D9-49C4-8B93-1C06C580AD67}" type="presParOf" srcId="{AC915E56-EBA6-45F2-8370-E5A5B1867B52}" destId="{1152B37A-CDA9-4AD0-B44A-DEDEEBCE16FD}" srcOrd="0" destOrd="0" presId="urn:microsoft.com/office/officeart/2005/8/layout/hierarchy1"/>
    <dgm:cxn modelId="{2238B24E-0A40-4E61-9702-8D7FAE1D7BC2}" type="presParOf" srcId="{1152B37A-CDA9-4AD0-B44A-DEDEEBCE16FD}" destId="{DEE91DE7-D0F2-4092-9E08-550F5F942EA9}" srcOrd="0" destOrd="0" presId="urn:microsoft.com/office/officeart/2005/8/layout/hierarchy1"/>
    <dgm:cxn modelId="{89507758-83F8-4F5E-A176-06B4A77DF8DB}" type="presParOf" srcId="{DEE91DE7-D0F2-4092-9E08-550F5F942EA9}" destId="{92FE9C9A-535F-4FFE-95F1-4CEBC933C676}" srcOrd="0" destOrd="0" presId="urn:microsoft.com/office/officeart/2005/8/layout/hierarchy1"/>
    <dgm:cxn modelId="{EFF6317F-B8CF-433D-84FB-ED03B9E5D7A5}" type="presParOf" srcId="{DEE91DE7-D0F2-4092-9E08-550F5F942EA9}" destId="{AF4EFA72-547D-4116-96C0-88D1FAD8DC9B}" srcOrd="1" destOrd="0" presId="urn:microsoft.com/office/officeart/2005/8/layout/hierarchy1"/>
    <dgm:cxn modelId="{5F6ACB89-59A6-4830-B88A-F9749B61CC07}" type="presParOf" srcId="{1152B37A-CDA9-4AD0-B44A-DEDEEBCE16FD}" destId="{F678211E-A096-449B-8718-919F290222F2}" srcOrd="1" destOrd="0" presId="urn:microsoft.com/office/officeart/2005/8/layout/hierarchy1"/>
    <dgm:cxn modelId="{96531C9E-0596-454C-A93C-EC1E6FA4AD3B}" type="presParOf" srcId="{F678211E-A096-449B-8718-919F290222F2}" destId="{6C3AB8B8-7983-4FC5-AD21-B9D6843A40DA}" srcOrd="0" destOrd="0" presId="urn:microsoft.com/office/officeart/2005/8/layout/hierarchy1"/>
    <dgm:cxn modelId="{C849A04E-6F28-46F8-9A93-B3EBFE159156}" type="presParOf" srcId="{F678211E-A096-449B-8718-919F290222F2}" destId="{9EBE1CD1-67E9-42E2-AEF9-0E488AE59856}" srcOrd="1" destOrd="0" presId="urn:microsoft.com/office/officeart/2005/8/layout/hierarchy1"/>
    <dgm:cxn modelId="{20779708-71DA-47C8-9577-3532D9249377}" type="presParOf" srcId="{9EBE1CD1-67E9-42E2-AEF9-0E488AE59856}" destId="{4F4095A7-452A-479A-BE66-05E3678E6E14}" srcOrd="0" destOrd="0" presId="urn:microsoft.com/office/officeart/2005/8/layout/hierarchy1"/>
    <dgm:cxn modelId="{1F59ACBA-D413-48E7-9B5F-7236DC805DDC}" type="presParOf" srcId="{4F4095A7-452A-479A-BE66-05E3678E6E14}" destId="{301204ED-B220-4EFA-8851-32511755DC79}" srcOrd="0" destOrd="0" presId="urn:microsoft.com/office/officeart/2005/8/layout/hierarchy1"/>
    <dgm:cxn modelId="{C4BA1A10-E1D8-40F3-BFD5-409250D04945}" type="presParOf" srcId="{4F4095A7-452A-479A-BE66-05E3678E6E14}" destId="{CCB8A965-E89D-47ED-B8E4-D6934FE4F5D3}" srcOrd="1" destOrd="0" presId="urn:microsoft.com/office/officeart/2005/8/layout/hierarchy1"/>
    <dgm:cxn modelId="{784CC72F-0527-4B19-AE5D-4BF6621EFD74}" type="presParOf" srcId="{9EBE1CD1-67E9-42E2-AEF9-0E488AE59856}" destId="{12B022AD-6BFA-420B-8323-D5F9FC961414}" srcOrd="1" destOrd="0" presId="urn:microsoft.com/office/officeart/2005/8/layout/hierarchy1"/>
    <dgm:cxn modelId="{AE5D917E-D72A-4331-84DE-4E7921B27D6B}" type="presParOf" srcId="{12B022AD-6BFA-420B-8323-D5F9FC961414}" destId="{7EC69DBF-5796-4F77-B722-06BE7364687A}" srcOrd="0" destOrd="0" presId="urn:microsoft.com/office/officeart/2005/8/layout/hierarchy1"/>
    <dgm:cxn modelId="{72BE01F5-99CB-4C22-8F8F-E13B27A54FB3}" type="presParOf" srcId="{12B022AD-6BFA-420B-8323-D5F9FC961414}" destId="{D0985C4A-7C81-40B5-BFE1-DA0B513BDADA}" srcOrd="1" destOrd="0" presId="urn:microsoft.com/office/officeart/2005/8/layout/hierarchy1"/>
    <dgm:cxn modelId="{937AC888-AE68-4E39-A212-FEDAF131B019}" type="presParOf" srcId="{D0985C4A-7C81-40B5-BFE1-DA0B513BDADA}" destId="{128656AF-8C26-48B0-8E6F-22677E011855}" srcOrd="0" destOrd="0" presId="urn:microsoft.com/office/officeart/2005/8/layout/hierarchy1"/>
    <dgm:cxn modelId="{69E27B3D-C150-4E83-A99E-07E01F207FB3}" type="presParOf" srcId="{128656AF-8C26-48B0-8E6F-22677E011855}" destId="{999273E5-5F1C-4633-A871-E27768EA218B}" srcOrd="0" destOrd="0" presId="urn:microsoft.com/office/officeart/2005/8/layout/hierarchy1"/>
    <dgm:cxn modelId="{76E8B121-4CAE-4210-8F71-11A22D78264F}" type="presParOf" srcId="{128656AF-8C26-48B0-8E6F-22677E011855}" destId="{4BB5E3C2-A366-4E73-ADD7-A1708227C02A}" srcOrd="1" destOrd="0" presId="urn:microsoft.com/office/officeart/2005/8/layout/hierarchy1"/>
    <dgm:cxn modelId="{33BCDDF1-0C54-4E08-8731-5A5540906E2A}" type="presParOf" srcId="{D0985C4A-7C81-40B5-BFE1-DA0B513BDADA}" destId="{E68D7891-02FA-4B8C-B76F-656BC06AC56A}" srcOrd="1" destOrd="0" presId="urn:microsoft.com/office/officeart/2005/8/layout/hierarchy1"/>
    <dgm:cxn modelId="{81FD823F-E184-48A4-9312-1D1D625F83C5}" type="presParOf" srcId="{E68D7891-02FA-4B8C-B76F-656BC06AC56A}" destId="{576C1725-A788-430F-87D5-6711975447E0}" srcOrd="0" destOrd="0" presId="urn:microsoft.com/office/officeart/2005/8/layout/hierarchy1"/>
    <dgm:cxn modelId="{BBAF3F08-DC0D-4867-84AF-C7AB86495B8A}" type="presParOf" srcId="{E68D7891-02FA-4B8C-B76F-656BC06AC56A}" destId="{0DBCC277-C7E2-474E-AB6D-D4164A920DA0}" srcOrd="1" destOrd="0" presId="urn:microsoft.com/office/officeart/2005/8/layout/hierarchy1"/>
    <dgm:cxn modelId="{0CA7900C-415E-4F68-8A83-E56B23F7C041}" type="presParOf" srcId="{0DBCC277-C7E2-474E-AB6D-D4164A920DA0}" destId="{8176FE9E-02DD-4E40-9EAE-45A70DAACDBF}" srcOrd="0" destOrd="0" presId="urn:microsoft.com/office/officeart/2005/8/layout/hierarchy1"/>
    <dgm:cxn modelId="{17338AAB-69F2-40C5-8F22-65E3F4808AA6}" type="presParOf" srcId="{8176FE9E-02DD-4E40-9EAE-45A70DAACDBF}" destId="{C91B96BC-5816-4671-80D4-5A9A45A60FCA}" srcOrd="0" destOrd="0" presId="urn:microsoft.com/office/officeart/2005/8/layout/hierarchy1"/>
    <dgm:cxn modelId="{528B7D2E-7633-4F3D-957F-7FF716B5C0DA}" type="presParOf" srcId="{8176FE9E-02DD-4E40-9EAE-45A70DAACDBF}" destId="{35E47EE0-7F28-4CCF-8209-E4FA6E21CA85}" srcOrd="1" destOrd="0" presId="urn:microsoft.com/office/officeart/2005/8/layout/hierarchy1"/>
    <dgm:cxn modelId="{1EC40494-A471-4B89-86EB-D1AA9CFAA844}" type="presParOf" srcId="{0DBCC277-C7E2-474E-AB6D-D4164A920DA0}" destId="{BEB0A0D4-0EB9-4C91-8946-207A265E460D}" srcOrd="1" destOrd="0" presId="urn:microsoft.com/office/officeart/2005/8/layout/hierarchy1"/>
    <dgm:cxn modelId="{D2193C5A-BC2B-4A98-AA8F-DFCFE7361D3A}" type="presParOf" srcId="{BEB0A0D4-0EB9-4C91-8946-207A265E460D}" destId="{18924EE9-BB05-4AB2-9C13-88ACE9837158}" srcOrd="0" destOrd="0" presId="urn:microsoft.com/office/officeart/2005/8/layout/hierarchy1"/>
    <dgm:cxn modelId="{FBD4D53A-3F67-419A-BE4E-F94D0BB9BD19}" type="presParOf" srcId="{BEB0A0D4-0EB9-4C91-8946-207A265E460D}" destId="{3779E8D7-1AF3-49BF-BFB6-02C4DB7DEE35}" srcOrd="1" destOrd="0" presId="urn:microsoft.com/office/officeart/2005/8/layout/hierarchy1"/>
    <dgm:cxn modelId="{A5DB260B-9037-4A4C-9F0D-9D41E4E50E9B}" type="presParOf" srcId="{3779E8D7-1AF3-49BF-BFB6-02C4DB7DEE35}" destId="{963947CE-FF13-4605-8F13-2150F1A15D09}" srcOrd="0" destOrd="0" presId="urn:microsoft.com/office/officeart/2005/8/layout/hierarchy1"/>
    <dgm:cxn modelId="{750972DA-DCDE-4F3F-96A6-E3443D1314C3}" type="presParOf" srcId="{963947CE-FF13-4605-8F13-2150F1A15D09}" destId="{63B5B76D-CAC9-4775-B622-19CE6FDE1CA7}" srcOrd="0" destOrd="0" presId="urn:microsoft.com/office/officeart/2005/8/layout/hierarchy1"/>
    <dgm:cxn modelId="{A632C649-2553-4C37-96B3-8201350E0DDC}" type="presParOf" srcId="{963947CE-FF13-4605-8F13-2150F1A15D09}" destId="{06C0AF83-2FF0-48A0-9441-F28E75348875}" srcOrd="1" destOrd="0" presId="urn:microsoft.com/office/officeart/2005/8/layout/hierarchy1"/>
    <dgm:cxn modelId="{1F1A9EE3-5C64-4A40-AD7A-574ED1A1B9F2}" type="presParOf" srcId="{3779E8D7-1AF3-49BF-BFB6-02C4DB7DEE35}" destId="{02139971-6C26-47FF-9D2A-8B1E316B210A}" srcOrd="1" destOrd="0" presId="urn:microsoft.com/office/officeart/2005/8/layout/hierarchy1"/>
    <dgm:cxn modelId="{8D0DDB75-251E-4731-B2E3-9F79628442D3}" type="presParOf" srcId="{BEB0A0D4-0EB9-4C91-8946-207A265E460D}" destId="{9D08152B-FCBA-41C5-9160-958A18C3E7C5}" srcOrd="2" destOrd="0" presId="urn:microsoft.com/office/officeart/2005/8/layout/hierarchy1"/>
    <dgm:cxn modelId="{19C773D2-58D7-4E52-9EF5-8EBCEC3FFB4A}" type="presParOf" srcId="{BEB0A0D4-0EB9-4C91-8946-207A265E460D}" destId="{7DAD2DA5-987E-4054-BA5C-8D6CDB2E38E7}" srcOrd="3" destOrd="0" presId="urn:microsoft.com/office/officeart/2005/8/layout/hierarchy1"/>
    <dgm:cxn modelId="{F6E7D14F-F885-4F6B-9DAC-3775D46C9201}" type="presParOf" srcId="{7DAD2DA5-987E-4054-BA5C-8D6CDB2E38E7}" destId="{21FB1B61-DD29-42DA-84F0-D0BF1326E4D7}" srcOrd="0" destOrd="0" presId="urn:microsoft.com/office/officeart/2005/8/layout/hierarchy1"/>
    <dgm:cxn modelId="{7D93496A-91C8-4214-8A18-51A0E636B1E6}" type="presParOf" srcId="{21FB1B61-DD29-42DA-84F0-D0BF1326E4D7}" destId="{C998F5EC-8AF0-430F-A9C4-39A32B318A2C}" srcOrd="0" destOrd="0" presId="urn:microsoft.com/office/officeart/2005/8/layout/hierarchy1"/>
    <dgm:cxn modelId="{DBAE685A-5C64-4609-A090-E0FC73CD5950}" type="presParOf" srcId="{21FB1B61-DD29-42DA-84F0-D0BF1326E4D7}" destId="{0B37E550-E71D-4496-A817-E7E535465093}" srcOrd="1" destOrd="0" presId="urn:microsoft.com/office/officeart/2005/8/layout/hierarchy1"/>
    <dgm:cxn modelId="{B1D34A48-F0C2-4F1A-A1BF-F759A340DF55}" type="presParOf" srcId="{7DAD2DA5-987E-4054-BA5C-8D6CDB2E38E7}" destId="{13EF813F-5408-4259-A71B-AB7518230C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E510AD-8B01-4794-BC28-9B495966CF50}">
      <dsp:nvSpPr>
        <dsp:cNvPr id="0" name=""/>
        <dsp:cNvSpPr/>
      </dsp:nvSpPr>
      <dsp:spPr>
        <a:xfrm>
          <a:off x="1721271" y="2340198"/>
          <a:ext cx="91440" cy="523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020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D9B46-E964-46C4-B725-95AA628A80BC}">
      <dsp:nvSpPr>
        <dsp:cNvPr id="0" name=""/>
        <dsp:cNvSpPr/>
      </dsp:nvSpPr>
      <dsp:spPr>
        <a:xfrm>
          <a:off x="1721271" y="1355772"/>
          <a:ext cx="91440" cy="523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020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43FB2-5451-4F8D-911F-497518326DC3}">
      <dsp:nvSpPr>
        <dsp:cNvPr id="0" name=""/>
        <dsp:cNvSpPr/>
      </dsp:nvSpPr>
      <dsp:spPr>
        <a:xfrm>
          <a:off x="1721271" y="557165"/>
          <a:ext cx="91440" cy="523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3020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B6325-6C6C-43E1-AED5-CF654BFAC11B}">
      <dsp:nvSpPr>
        <dsp:cNvPr id="0" name=""/>
        <dsp:cNvSpPr/>
      </dsp:nvSpPr>
      <dsp:spPr>
        <a:xfrm>
          <a:off x="274828" y="253999"/>
          <a:ext cx="2984325" cy="303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F7C9D-5338-4543-BEBE-DDB444B5A953}">
      <dsp:nvSpPr>
        <dsp:cNvPr id="0" name=""/>
        <dsp:cNvSpPr/>
      </dsp:nvSpPr>
      <dsp:spPr>
        <a:xfrm>
          <a:off x="474645" y="443825"/>
          <a:ext cx="2984325" cy="303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PICC placement at OHSU</a:t>
          </a:r>
          <a:endParaRPr lang="en-US" sz="1200" kern="1200" dirty="0"/>
        </a:p>
      </dsp:txBody>
      <dsp:txXfrm>
        <a:off x="474645" y="443825"/>
        <a:ext cx="2984325" cy="303165"/>
      </dsp:txXfrm>
    </dsp:sp>
    <dsp:sp modelId="{2F37A385-3059-4CF7-97C7-70A62E9B306F}">
      <dsp:nvSpPr>
        <dsp:cNvPr id="0" name=""/>
        <dsp:cNvSpPr/>
      </dsp:nvSpPr>
      <dsp:spPr>
        <a:xfrm>
          <a:off x="365807" y="1080185"/>
          <a:ext cx="2802368" cy="275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A96C54-8494-4F7B-BC7A-36C470A20114}">
      <dsp:nvSpPr>
        <dsp:cNvPr id="0" name=""/>
        <dsp:cNvSpPr/>
      </dsp:nvSpPr>
      <dsp:spPr>
        <a:xfrm>
          <a:off x="565624" y="1270011"/>
          <a:ext cx="2802368" cy="2755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CXR performed after placement </a:t>
          </a:r>
          <a:endParaRPr lang="en-US" sz="1200" kern="1200" dirty="0"/>
        </a:p>
      </dsp:txBody>
      <dsp:txXfrm>
        <a:off x="565624" y="1270011"/>
        <a:ext cx="2802368" cy="275587"/>
      </dsp:txXfrm>
    </dsp:sp>
    <dsp:sp modelId="{3FB6A674-61C1-435D-BC27-A6F9B1D23B25}">
      <dsp:nvSpPr>
        <dsp:cNvPr id="0" name=""/>
        <dsp:cNvSpPr/>
      </dsp:nvSpPr>
      <dsp:spPr>
        <a:xfrm>
          <a:off x="365807" y="1878792"/>
          <a:ext cx="2802368" cy="4614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F3C71-056B-4EBC-B10E-95DA23600689}">
      <dsp:nvSpPr>
        <dsp:cNvPr id="0" name=""/>
        <dsp:cNvSpPr/>
      </dsp:nvSpPr>
      <dsp:spPr>
        <a:xfrm>
          <a:off x="565624" y="2068618"/>
          <a:ext cx="2802368" cy="461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“OK to use PICC” order comes from PICC team RN</a:t>
          </a:r>
          <a:endParaRPr lang="en-US" sz="1200" kern="1200" dirty="0"/>
        </a:p>
      </dsp:txBody>
      <dsp:txXfrm>
        <a:off x="565624" y="2068618"/>
        <a:ext cx="2802368" cy="461405"/>
      </dsp:txXfrm>
    </dsp:sp>
    <dsp:sp modelId="{74502649-073D-4A3D-854E-D11B4ADF4CD9}">
      <dsp:nvSpPr>
        <dsp:cNvPr id="0" name=""/>
        <dsp:cNvSpPr/>
      </dsp:nvSpPr>
      <dsp:spPr>
        <a:xfrm>
          <a:off x="1911" y="2863218"/>
          <a:ext cx="3530160" cy="452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D7D120-C1D0-422C-9750-C753CC304DE3}">
      <dsp:nvSpPr>
        <dsp:cNvPr id="0" name=""/>
        <dsp:cNvSpPr/>
      </dsp:nvSpPr>
      <dsp:spPr>
        <a:xfrm>
          <a:off x="201728" y="3053044"/>
          <a:ext cx="3530160" cy="452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Patient’s PICC is automatically added to the work list for IV team</a:t>
          </a:r>
          <a:endParaRPr lang="en-US" sz="1200" kern="1200" dirty="0"/>
        </a:p>
      </dsp:txBody>
      <dsp:txXfrm>
        <a:off x="201728" y="3053044"/>
        <a:ext cx="3530160" cy="4521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08152B-FCBA-41C5-9160-958A18C3E7C5}">
      <dsp:nvSpPr>
        <dsp:cNvPr id="0" name=""/>
        <dsp:cNvSpPr/>
      </dsp:nvSpPr>
      <dsp:spPr>
        <a:xfrm>
          <a:off x="1822679" y="3439638"/>
          <a:ext cx="905526" cy="430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678"/>
              </a:lnTo>
              <a:lnTo>
                <a:pt x="905526" y="293678"/>
              </a:lnTo>
              <a:lnTo>
                <a:pt x="905526" y="430948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24EE9-BB05-4AB2-9C13-88ACE9837158}">
      <dsp:nvSpPr>
        <dsp:cNvPr id="0" name=""/>
        <dsp:cNvSpPr/>
      </dsp:nvSpPr>
      <dsp:spPr>
        <a:xfrm>
          <a:off x="917153" y="3439638"/>
          <a:ext cx="905526" cy="430948"/>
        </a:xfrm>
        <a:custGeom>
          <a:avLst/>
          <a:gdLst/>
          <a:ahLst/>
          <a:cxnLst/>
          <a:rect l="0" t="0" r="0" b="0"/>
          <a:pathLst>
            <a:path>
              <a:moveTo>
                <a:pt x="905526" y="0"/>
              </a:moveTo>
              <a:lnTo>
                <a:pt x="905526" y="293678"/>
              </a:lnTo>
              <a:lnTo>
                <a:pt x="0" y="293678"/>
              </a:lnTo>
              <a:lnTo>
                <a:pt x="0" y="430948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C1725-A788-430F-87D5-6711975447E0}">
      <dsp:nvSpPr>
        <dsp:cNvPr id="0" name=""/>
        <dsp:cNvSpPr/>
      </dsp:nvSpPr>
      <dsp:spPr>
        <a:xfrm>
          <a:off x="1776959" y="2662994"/>
          <a:ext cx="91440" cy="430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948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69DBF-5796-4F77-B722-06BE7364687A}">
      <dsp:nvSpPr>
        <dsp:cNvPr id="0" name=""/>
        <dsp:cNvSpPr/>
      </dsp:nvSpPr>
      <dsp:spPr>
        <a:xfrm>
          <a:off x="1776959" y="1714218"/>
          <a:ext cx="91440" cy="430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948"/>
              </a:lnTo>
            </a:path>
          </a:pathLst>
        </a:custGeom>
        <a:noFill/>
        <a:ln w="508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AB8B8-7983-4FC5-AD21-B9D6843A40DA}">
      <dsp:nvSpPr>
        <dsp:cNvPr id="0" name=""/>
        <dsp:cNvSpPr/>
      </dsp:nvSpPr>
      <dsp:spPr>
        <a:xfrm>
          <a:off x="1776959" y="707716"/>
          <a:ext cx="91440" cy="4309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948"/>
              </a:lnTo>
            </a:path>
          </a:pathLst>
        </a:custGeom>
        <a:noFill/>
        <a:ln w="508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FE9C9A-535F-4FFE-95F1-4CEBC933C676}">
      <dsp:nvSpPr>
        <dsp:cNvPr id="0" name=""/>
        <dsp:cNvSpPr/>
      </dsp:nvSpPr>
      <dsp:spPr>
        <a:xfrm>
          <a:off x="183715" y="289880"/>
          <a:ext cx="3277927" cy="417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4EFA72-547D-4116-96C0-88D1FAD8DC9B}">
      <dsp:nvSpPr>
        <dsp:cNvPr id="0" name=""/>
        <dsp:cNvSpPr/>
      </dsp:nvSpPr>
      <dsp:spPr>
        <a:xfrm>
          <a:off x="348356" y="446289"/>
          <a:ext cx="3277927" cy="417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Patient admitted to OHSU with PICC</a:t>
          </a:r>
          <a:endParaRPr lang="en-US" sz="1200" kern="1200" dirty="0"/>
        </a:p>
      </dsp:txBody>
      <dsp:txXfrm>
        <a:off x="348356" y="446289"/>
        <a:ext cx="3277927" cy="417836"/>
      </dsp:txXfrm>
    </dsp:sp>
    <dsp:sp modelId="{301204ED-B220-4EFA-8851-32511755DC79}">
      <dsp:nvSpPr>
        <dsp:cNvPr id="0" name=""/>
        <dsp:cNvSpPr/>
      </dsp:nvSpPr>
      <dsp:spPr>
        <a:xfrm>
          <a:off x="2028" y="1138664"/>
          <a:ext cx="3641301" cy="575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8A965-E89D-47ED-B8E4-D6934FE4F5D3}">
      <dsp:nvSpPr>
        <dsp:cNvPr id="0" name=""/>
        <dsp:cNvSpPr/>
      </dsp:nvSpPr>
      <dsp:spPr>
        <a:xfrm>
          <a:off x="166669" y="1295073"/>
          <a:ext cx="3641301" cy="575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Admitting RN notifies IV team via pager to assess PICC and add dressing change to IV team work list</a:t>
          </a:r>
          <a:endParaRPr lang="en-US" sz="1200" kern="1200" dirty="0"/>
        </a:p>
      </dsp:txBody>
      <dsp:txXfrm>
        <a:off x="166669" y="1295073"/>
        <a:ext cx="3641301" cy="575553"/>
      </dsp:txXfrm>
    </dsp:sp>
    <dsp:sp modelId="{999273E5-5F1C-4633-A871-E27768EA218B}">
      <dsp:nvSpPr>
        <dsp:cNvPr id="0" name=""/>
        <dsp:cNvSpPr/>
      </dsp:nvSpPr>
      <dsp:spPr>
        <a:xfrm>
          <a:off x="85355" y="2145166"/>
          <a:ext cx="3474646" cy="517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B5E3C2-A366-4E73-ADD7-A1708227C02A}">
      <dsp:nvSpPr>
        <dsp:cNvPr id="0" name=""/>
        <dsp:cNvSpPr/>
      </dsp:nvSpPr>
      <dsp:spPr>
        <a:xfrm>
          <a:off x="249997" y="2301575"/>
          <a:ext cx="3474646" cy="517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Admitting RN alerts MD.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MD determines if CXR is necessary</a:t>
          </a:r>
          <a:endParaRPr lang="en-US" sz="1200" kern="1200" dirty="0"/>
        </a:p>
      </dsp:txBody>
      <dsp:txXfrm>
        <a:off x="249997" y="2301575"/>
        <a:ext cx="3474646" cy="517828"/>
      </dsp:txXfrm>
    </dsp:sp>
    <dsp:sp modelId="{C91B96BC-5816-4671-80D4-5A9A45A60FCA}">
      <dsp:nvSpPr>
        <dsp:cNvPr id="0" name=""/>
        <dsp:cNvSpPr/>
      </dsp:nvSpPr>
      <dsp:spPr>
        <a:xfrm>
          <a:off x="1081794" y="3093942"/>
          <a:ext cx="1481770" cy="3456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E47EE0-7F28-4CCF-8209-E4FA6E21CA85}">
      <dsp:nvSpPr>
        <dsp:cNvPr id="0" name=""/>
        <dsp:cNvSpPr/>
      </dsp:nvSpPr>
      <dsp:spPr>
        <a:xfrm>
          <a:off x="1246435" y="3250351"/>
          <a:ext cx="1481770" cy="345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Is a CXR necessary?</a:t>
          </a:r>
          <a:endParaRPr lang="en-US" sz="1200" kern="1200" dirty="0"/>
        </a:p>
      </dsp:txBody>
      <dsp:txXfrm>
        <a:off x="1246435" y="3250351"/>
        <a:ext cx="1481770" cy="345695"/>
      </dsp:txXfrm>
    </dsp:sp>
    <dsp:sp modelId="{63B5B76D-CAC9-4775-B622-19CE6FDE1CA7}">
      <dsp:nvSpPr>
        <dsp:cNvPr id="0" name=""/>
        <dsp:cNvSpPr/>
      </dsp:nvSpPr>
      <dsp:spPr>
        <a:xfrm>
          <a:off x="176268" y="3870586"/>
          <a:ext cx="1481770" cy="940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0AF83-2FF0-48A0-9441-F28E75348875}">
      <dsp:nvSpPr>
        <dsp:cNvPr id="0" name=""/>
        <dsp:cNvSpPr/>
      </dsp:nvSpPr>
      <dsp:spPr>
        <a:xfrm>
          <a:off x="340909" y="4026995"/>
          <a:ext cx="1481770" cy="9409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CXR is performed.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MD reads CXR.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MD gives “OK to use PICC” order</a:t>
          </a:r>
          <a:endParaRPr lang="en-US" sz="1200" kern="1200" dirty="0"/>
        </a:p>
      </dsp:txBody>
      <dsp:txXfrm>
        <a:off x="340909" y="4026995"/>
        <a:ext cx="1481770" cy="940923"/>
      </dsp:txXfrm>
    </dsp:sp>
    <dsp:sp modelId="{C998F5EC-8AF0-430F-A9C4-39A32B318A2C}">
      <dsp:nvSpPr>
        <dsp:cNvPr id="0" name=""/>
        <dsp:cNvSpPr/>
      </dsp:nvSpPr>
      <dsp:spPr>
        <a:xfrm>
          <a:off x="1987320" y="3870586"/>
          <a:ext cx="1481770" cy="4538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37E550-E71D-4496-A817-E7E535465093}">
      <dsp:nvSpPr>
        <dsp:cNvPr id="0" name=""/>
        <dsp:cNvSpPr/>
      </dsp:nvSpPr>
      <dsp:spPr>
        <a:xfrm>
          <a:off x="2151961" y="4026995"/>
          <a:ext cx="1481770" cy="4538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MD gives  “OK to use PICC” order</a:t>
          </a:r>
          <a:endParaRPr lang="en-US" sz="1200" kern="1200" dirty="0"/>
        </a:p>
      </dsp:txBody>
      <dsp:txXfrm>
        <a:off x="2151961" y="4026995"/>
        <a:ext cx="1481770" cy="453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5" name="Rectangle 4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F37A2886-141B-41C3-BA4C-23A61F4BA112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450" y="6553200"/>
            <a:ext cx="762000" cy="228600"/>
          </a:xfrm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E9318D8B-8AE2-403B-B986-67CAB0C2A9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48914-7EB3-472A-9DA1-EF55A67557BE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A60E-78BE-41C7-A801-47C503946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Oval 7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8653-7886-4D67-A28C-FD5BC8F5B27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077EA-F9A9-4043-AA33-90B33B564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74488-B795-4A79-858F-673F7F40E0A9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81E41-A387-46AE-B122-A6822B23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025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15FE9-70E6-4635-928B-4B3DC170DD8C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300" y="6556375"/>
            <a:ext cx="1673225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275" y="6556375"/>
            <a:ext cx="762000" cy="228600"/>
          </a:xfrm>
        </p:spPr>
        <p:txBody>
          <a:bodyPr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fld id="{47406411-7EC2-4340-ADEC-CAF7D23C2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ECCF-9BF4-4092-82E6-38EA75153D45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73F0B-875A-4E07-AA81-092D707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66DB3-6340-49D6-B4F8-148564E74DEB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F31E4-7328-4864-9F4C-10E141F77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6" name="Oval 5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147B5-F5E5-443A-90E0-3AD4D44565DE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DC6D-3CDB-48AA-8C9A-0A3BFFE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3" name="Rectangle 2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4" name="Oval 3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031D2-94CB-4E5C-B07C-2330877D239F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EB780-3339-4FE3-B26F-1E405AC60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A4A0A-965F-4F8A-AC27-A4B611AADCA8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54D8-95E6-4E4C-9A6E-87FC86DEB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7D15-7681-4898-B441-CCAF359DD797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3FFC-DD61-4838-B88C-3F6492E95D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38400" y="2286000"/>
            <a:ext cx="62484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93743FCD-FDF6-46E3-BAE3-23F30B3FE5E8}" type="datetimeFigureOut">
              <a:rPr lang="en-US"/>
              <a:pPr>
                <a:defRPr/>
              </a:pPr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cap="small" baseline="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C949C860-9250-4C97-8F9A-306156C4E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05" r:id="rId2"/>
    <p:sldLayoutId id="2147483912" r:id="rId3"/>
    <p:sldLayoutId id="2147483906" r:id="rId4"/>
    <p:sldLayoutId id="2147483907" r:id="rId5"/>
    <p:sldLayoutId id="2147483913" r:id="rId6"/>
    <p:sldLayoutId id="2147483914" r:id="rId7"/>
    <p:sldLayoutId id="2147483908" r:id="rId8"/>
    <p:sldLayoutId id="2147483909" r:id="rId9"/>
    <p:sldLayoutId id="2147483910" r:id="rId10"/>
    <p:sldLayoutId id="214748391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kern="1200" cap="small" spc="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pitchFamily="34" charset="0"/>
        </a:defRPr>
      </a:lvl9pPr>
    </p:titleStyle>
    <p:bodyStyle>
      <a:lvl1pPr marL="457200" indent="-4572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ts val="18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ts val="1200"/>
        </a:spcBef>
        <a:spcAft>
          <a:spcPct val="0"/>
        </a:spcAft>
        <a:buClr>
          <a:srgbClr val="D4E336"/>
        </a:buClr>
        <a:buSzPct val="8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rtl="0" eaLnBrk="0" fontAlgn="base" hangingPunct="0">
        <a:spcBef>
          <a:spcPts val="1200"/>
        </a:spcBef>
        <a:spcAft>
          <a:spcPct val="0"/>
        </a:spcAft>
        <a:buClr>
          <a:srgbClr val="0C8228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rtl="0" eaLnBrk="0" fontAlgn="base" hangingPunct="0">
        <a:spcBef>
          <a:spcPts val="1200"/>
        </a:spcBef>
        <a:spcAft>
          <a:spcPct val="0"/>
        </a:spcAft>
        <a:buClr>
          <a:srgbClr val="C0EDA8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914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 The PICC Ok To Use?</a:t>
            </a:r>
            <a:endParaRPr lang="en-US" dirty="0"/>
          </a:p>
        </p:txBody>
      </p:sp>
      <p:sp>
        <p:nvSpPr>
          <p:cNvPr id="7171" name="Text Box 39"/>
          <p:cNvSpPr txBox="1">
            <a:spLocks noChangeArrowheads="1"/>
          </p:cNvSpPr>
          <p:nvPr/>
        </p:nvSpPr>
        <p:spPr bwMode="auto">
          <a:xfrm>
            <a:off x="7543800" y="6324600"/>
            <a:ext cx="160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© OHSU IV Therapy Team.</a:t>
            </a:r>
          </a:p>
          <a:p>
            <a:pPr>
              <a:spcBef>
                <a:spcPct val="50000"/>
              </a:spcBef>
            </a:pPr>
            <a:r>
              <a:rPr lang="en-US" sz="800"/>
              <a:t>June 2010</a:t>
            </a:r>
          </a:p>
        </p:txBody>
      </p:sp>
      <p:pic>
        <p:nvPicPr>
          <p:cNvPr id="7172" name="Picture 3" descr="iv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590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" name="Diagram 30"/>
          <p:cNvGraphicFramePr/>
          <p:nvPr/>
        </p:nvGraphicFramePr>
        <p:xfrm>
          <a:off x="0" y="1676400"/>
          <a:ext cx="37338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/>
          <p:cNvGraphicFramePr/>
          <p:nvPr/>
        </p:nvGraphicFramePr>
        <p:xfrm>
          <a:off x="4419600" y="1600200"/>
          <a:ext cx="3810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3" name="TextBox 57"/>
          <p:cNvSpPr txBox="1">
            <a:spLocks noChangeArrowheads="1"/>
          </p:cNvSpPr>
          <p:nvPr/>
        </p:nvSpPr>
        <p:spPr bwMode="auto">
          <a:xfrm>
            <a:off x="228600" y="5334000"/>
            <a:ext cx="35814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400" dirty="0"/>
              <a:t>Note: Discrepancies or placement issues after initial PICC RN reading need to be directed to the attending MD</a:t>
            </a:r>
          </a:p>
        </p:txBody>
      </p:sp>
      <p:sp>
        <p:nvSpPr>
          <p:cNvPr id="7176" name="TextBox 33"/>
          <p:cNvSpPr txBox="1">
            <a:spLocks noChangeArrowheads="1"/>
          </p:cNvSpPr>
          <p:nvPr/>
        </p:nvSpPr>
        <p:spPr bwMode="auto">
          <a:xfrm>
            <a:off x="2667000" y="9906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i="1"/>
              <a:t>The process for deciding if a PICC line is OK to use depends on where it was placed.  </a:t>
            </a:r>
          </a:p>
        </p:txBody>
      </p:sp>
      <p:sp>
        <p:nvSpPr>
          <p:cNvPr id="7177" name="TextBox 34"/>
          <p:cNvSpPr txBox="1">
            <a:spLocks noChangeArrowheads="1"/>
          </p:cNvSpPr>
          <p:nvPr/>
        </p:nvSpPr>
        <p:spPr bwMode="auto">
          <a:xfrm>
            <a:off x="7162800" y="5257800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NO</a:t>
            </a:r>
          </a:p>
        </p:txBody>
      </p:sp>
      <p:sp>
        <p:nvSpPr>
          <p:cNvPr id="7178" name="TextBox 35"/>
          <p:cNvSpPr txBox="1">
            <a:spLocks noChangeArrowheads="1"/>
          </p:cNvSpPr>
          <p:nvPr/>
        </p:nvSpPr>
        <p:spPr bwMode="auto">
          <a:xfrm>
            <a:off x="4800600" y="5257800"/>
            <a:ext cx="685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155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Calibri</vt:lpstr>
      <vt:lpstr>Wingdings</vt:lpstr>
      <vt:lpstr>Mod</vt:lpstr>
      <vt:lpstr>Is The PICC Ok To Use?</vt:lpstr>
    </vt:vector>
  </TitlesOfParts>
  <Company>OHSU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ITG</dc:creator>
  <cp:lastModifiedBy>Sarah</cp:lastModifiedBy>
  <cp:revision>39</cp:revision>
  <dcterms:created xsi:type="dcterms:W3CDTF">2010-01-25T22:52:54Z</dcterms:created>
  <dcterms:modified xsi:type="dcterms:W3CDTF">2011-01-04T01:06:24Z</dcterms:modified>
</cp:coreProperties>
</file>